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4" r:id="rId3"/>
    <p:sldId id="263" r:id="rId4"/>
    <p:sldId id="302" r:id="rId5"/>
    <p:sldId id="307" r:id="rId6"/>
    <p:sldId id="314" r:id="rId7"/>
    <p:sldId id="331" r:id="rId8"/>
    <p:sldId id="325" r:id="rId9"/>
    <p:sldId id="324" r:id="rId10"/>
    <p:sldId id="323" r:id="rId11"/>
    <p:sldId id="332" r:id="rId12"/>
    <p:sldId id="326" r:id="rId13"/>
    <p:sldId id="327" r:id="rId14"/>
    <p:sldId id="315" r:id="rId15"/>
    <p:sldId id="306" r:id="rId16"/>
    <p:sldId id="330" r:id="rId17"/>
    <p:sldId id="310" r:id="rId18"/>
    <p:sldId id="308" r:id="rId19"/>
    <p:sldId id="291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78B"/>
    <a:srgbClr val="DF6A13"/>
    <a:srgbClr val="004996"/>
    <a:srgbClr val="3192D0"/>
    <a:srgbClr val="FFFFFF"/>
    <a:srgbClr val="00305A"/>
    <a:srgbClr val="F2F6F9"/>
    <a:srgbClr val="E9EFF4"/>
    <a:srgbClr val="6986AB"/>
    <a:srgbClr val="95C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4" autoAdjust="0"/>
    <p:restoredTop sz="99825" autoAdjust="0"/>
  </p:normalViewPr>
  <p:slideViewPr>
    <p:cSldViewPr snapToGrid="0" snapToObjects="1">
      <p:cViewPr varScale="1">
        <p:scale>
          <a:sx n="70" d="100"/>
          <a:sy n="70" d="100"/>
        </p:scale>
        <p:origin x="588" y="5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624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91EF1-D560-474B-BF48-3F03125A2F8C}" type="datetimeFigureOut">
              <a:rPr lang="pl-PL" smtClean="0"/>
              <a:t>27.01.2021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F3A6A-8A80-514B-B023-9787734D2B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80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3A6A-8A80-514B-B023-9787734D2B0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09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3A6A-8A80-514B-B023-9787734D2B0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6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rgbClr val="004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038" y="-882316"/>
            <a:ext cx="12213038" cy="688679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-24065" y="0"/>
            <a:ext cx="12240129" cy="5855368"/>
          </a:xfrm>
          <a:prstGeom prst="rect">
            <a:avLst/>
          </a:prstGeom>
          <a:solidFill>
            <a:srgbClr val="0049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357354" y="1343081"/>
            <a:ext cx="11192961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6000" b="0" i="0" baseline="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TUTAJ WSTAW TYTUŁ PREZENTACJI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57354" y="3822756"/>
            <a:ext cx="9460413" cy="707203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TUTAJ WSTAWIAMY EWENTUALNY PODTYTUŁ PREZENTACJI</a:t>
            </a:r>
          </a:p>
        </p:txBody>
      </p:sp>
      <p:sp>
        <p:nvSpPr>
          <p:cNvPr id="4" name="Prostokąt 3"/>
          <p:cNvSpPr/>
          <p:nvPr userDrawn="1"/>
        </p:nvSpPr>
        <p:spPr>
          <a:xfrm>
            <a:off x="-24065" y="5855368"/>
            <a:ext cx="12216066" cy="1002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3" descr="C:\Mateusz\Medicover Benefits_logo\logotyp-m-benefits-granat-pi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7" y="5761065"/>
            <a:ext cx="1671144" cy="11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ytuł i zawartość - bez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12420" y="601839"/>
            <a:ext cx="6148341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420" y="1825625"/>
            <a:ext cx="6148341" cy="4351338"/>
          </a:xfrm>
        </p:spPr>
        <p:txBody>
          <a:bodyPr>
            <a:normAutofit/>
          </a:bodyPr>
          <a:lstStyle>
            <a:lvl1pPr marL="228600" indent="-228600">
              <a:buSzPct val="60000"/>
              <a:buFontTx/>
              <a:buBlip>
                <a:blip r:embed="rId2"/>
              </a:buBlip>
              <a:defRPr sz="24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2"/>
              </a:buBlip>
              <a:defRPr sz="20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2"/>
              </a:buBlip>
              <a:defRPr sz="18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rostokąt 7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366" y="191326"/>
            <a:ext cx="11064240" cy="6915150"/>
          </a:xfrm>
          <a:prstGeom prst="rect">
            <a:avLst/>
          </a:prstGeom>
        </p:spPr>
      </p:pic>
      <p:pic>
        <p:nvPicPr>
          <p:cNvPr id="10" name="Picture 3" descr="C:\Mateusz\Medicover Benefits_logo\logotyp-m-benefits-granat-pi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7" y="5761065"/>
            <a:ext cx="1671144" cy="11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825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 - niebieskie tło">
    <p:bg>
      <p:bgPr>
        <a:solidFill>
          <a:srgbClr val="DF6A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961744" y="601839"/>
            <a:ext cx="6917836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1744" y="1825625"/>
            <a:ext cx="6917836" cy="4351338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60000"/>
              <a:buFont typeface="Courier New" charset="0"/>
              <a:buChar char="o"/>
              <a:defRPr sz="24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800100" indent="-342900">
              <a:buClr>
                <a:schemeClr val="bg1"/>
              </a:buClr>
              <a:buFont typeface="Courier New" charset="0"/>
              <a:buChar char="o"/>
              <a:defRPr sz="20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200150" indent="-285750">
              <a:buClr>
                <a:schemeClr val="bg1"/>
              </a:buClr>
              <a:buFont typeface="Courier New" charset="0"/>
              <a:buChar char="o"/>
              <a:defRPr sz="18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57350" indent="-285750">
              <a:buClr>
                <a:schemeClr val="bg1"/>
              </a:buClr>
              <a:buFont typeface="Courier New" charset="0"/>
              <a:buChar char="o"/>
              <a:defRPr sz="16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114550" indent="-285750">
              <a:buClr>
                <a:schemeClr val="bg1"/>
              </a:buClr>
              <a:buFont typeface="Courier New" charset="0"/>
              <a:buChar char="o"/>
              <a:defRPr sz="16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Prostokąt 6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31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4005572" y="-342900"/>
            <a:ext cx="8697588" cy="6885590"/>
          </a:xfrm>
          <a:prstGeom prst="rect">
            <a:avLst/>
          </a:prstGeom>
        </p:spPr>
      </p:pic>
      <p:pic>
        <p:nvPicPr>
          <p:cNvPr id="11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39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048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iebieskie tło">
    <p:bg>
      <p:bgPr>
        <a:solidFill>
          <a:srgbClr val="3192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961744" y="601839"/>
            <a:ext cx="6917836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1744" y="1825625"/>
            <a:ext cx="6917836" cy="4351338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60000"/>
              <a:buFont typeface="Courier New" charset="0"/>
              <a:buChar char="o"/>
              <a:defRPr sz="24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800100" indent="-342900">
              <a:buClr>
                <a:schemeClr val="bg1"/>
              </a:buClr>
              <a:buFont typeface="Courier New" charset="0"/>
              <a:buChar char="o"/>
              <a:defRPr sz="20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200150" indent="-285750">
              <a:buClr>
                <a:schemeClr val="bg1"/>
              </a:buClr>
              <a:buFont typeface="Courier New" charset="0"/>
              <a:buChar char="o"/>
              <a:defRPr sz="18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57350" indent="-285750">
              <a:buClr>
                <a:schemeClr val="bg1"/>
              </a:buClr>
              <a:buFont typeface="Courier New" charset="0"/>
              <a:buChar char="o"/>
              <a:defRPr sz="16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114550" indent="-285750">
              <a:buClr>
                <a:schemeClr val="bg1"/>
              </a:buClr>
              <a:buFont typeface="Courier New" charset="0"/>
              <a:buChar char="o"/>
              <a:defRPr sz="16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Prostokąt 6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004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4005572" y="-342900"/>
            <a:ext cx="8697588" cy="6885590"/>
          </a:xfrm>
          <a:prstGeom prst="rect">
            <a:avLst/>
          </a:prstGeom>
        </p:spPr>
      </p:pic>
      <p:pic>
        <p:nvPicPr>
          <p:cNvPr id="11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39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10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ytuł i zawartość - bez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12420" y="601839"/>
            <a:ext cx="6148341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420" y="1825625"/>
            <a:ext cx="6148341" cy="4351338"/>
          </a:xfrm>
        </p:spPr>
        <p:txBody>
          <a:bodyPr>
            <a:normAutofit/>
          </a:bodyPr>
          <a:lstStyle>
            <a:lvl1pPr marL="228600" indent="-228600">
              <a:buSzPct val="60000"/>
              <a:buFontTx/>
              <a:buBlip>
                <a:blip r:embed="rId2"/>
              </a:buBlip>
              <a:defRPr sz="24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2"/>
              </a:buBlip>
              <a:defRPr sz="20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2"/>
              </a:buBlip>
              <a:defRPr sz="18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rostokąt 7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314" y="555585"/>
            <a:ext cx="4384510" cy="597242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583" y="2191296"/>
            <a:ext cx="2571046" cy="4505337"/>
          </a:xfrm>
          <a:prstGeom prst="rect">
            <a:avLst/>
          </a:prstGeom>
        </p:spPr>
      </p:pic>
      <p:pic>
        <p:nvPicPr>
          <p:cNvPr id="12" name="Picture 3" descr="C:\Mateusz\Medicover Benefits_logo\logotyp-m-benefits-granat-pio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7" y="5761065"/>
            <a:ext cx="1671144" cy="11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18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kład dwukolumnowy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12420" y="601839"/>
            <a:ext cx="11567160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12420" y="1825625"/>
            <a:ext cx="5548734" cy="43513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2400" baseline="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2"/>
              </a:buBlip>
              <a:defRPr sz="20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2"/>
              </a:buBlip>
              <a:defRPr sz="18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pl-PL" sz="1600" dirty="0"/>
              <a:t>Tutaj wstaw swój tekst, który ma być w układzie dwukolumnowym. </a:t>
            </a:r>
            <a:r>
              <a:rPr lang="pl-PL" sz="1600" dirty="0" err="1"/>
              <a:t>Aenean</a:t>
            </a:r>
            <a:r>
              <a:rPr lang="pl-PL" sz="1600" dirty="0"/>
              <a:t> </a:t>
            </a:r>
            <a:r>
              <a:rPr lang="pl-PL" sz="1600" dirty="0" err="1"/>
              <a:t>eu</a:t>
            </a:r>
            <a:r>
              <a:rPr lang="pl-PL" sz="1600" dirty="0"/>
              <a:t> </a:t>
            </a:r>
            <a:r>
              <a:rPr lang="pl-PL" sz="1600" dirty="0" err="1"/>
              <a:t>leo</a:t>
            </a:r>
            <a:r>
              <a:rPr lang="pl-PL" sz="1600" dirty="0"/>
              <a:t> </a:t>
            </a:r>
            <a:r>
              <a:rPr lang="pl-PL" sz="1600" dirty="0" err="1"/>
              <a:t>quam</a:t>
            </a:r>
            <a:r>
              <a:rPr lang="pl-PL" sz="1600" dirty="0"/>
              <a:t>. </a:t>
            </a:r>
            <a:r>
              <a:rPr lang="pl-PL" sz="1600" dirty="0" err="1"/>
              <a:t>Pellentesque</a:t>
            </a:r>
            <a:r>
              <a:rPr lang="pl-PL" sz="1600" dirty="0"/>
              <a:t> </a:t>
            </a:r>
            <a:r>
              <a:rPr lang="pl-PL" sz="1600" dirty="0" err="1"/>
              <a:t>ornare</a:t>
            </a:r>
            <a:r>
              <a:rPr lang="pl-PL" sz="1600" dirty="0"/>
              <a:t> </a:t>
            </a:r>
            <a:r>
              <a:rPr lang="pl-PL" sz="1600" dirty="0" err="1"/>
              <a:t>sem</a:t>
            </a:r>
            <a:r>
              <a:rPr lang="pl-PL" sz="1600" dirty="0"/>
              <a:t> </a:t>
            </a:r>
            <a:r>
              <a:rPr lang="pl-PL" sz="1600" dirty="0" err="1"/>
              <a:t>lacinia</a:t>
            </a:r>
            <a:r>
              <a:rPr lang="pl-PL" sz="1600" dirty="0"/>
              <a:t> </a:t>
            </a:r>
            <a:r>
              <a:rPr lang="pl-PL" sz="1600" dirty="0" err="1"/>
              <a:t>quam</a:t>
            </a:r>
            <a:r>
              <a:rPr lang="pl-PL" sz="1600" dirty="0"/>
              <a:t> </a:t>
            </a:r>
            <a:r>
              <a:rPr lang="pl-PL" sz="1600" dirty="0" err="1"/>
              <a:t>venenatis</a:t>
            </a:r>
            <a:r>
              <a:rPr lang="pl-PL" sz="1600" dirty="0"/>
              <a:t> </a:t>
            </a:r>
            <a:r>
              <a:rPr lang="pl-PL" sz="1600" dirty="0" err="1"/>
              <a:t>vestibulum</a:t>
            </a:r>
            <a:r>
              <a:rPr lang="pl-PL" sz="1600" dirty="0"/>
              <a:t>. </a:t>
            </a:r>
            <a:r>
              <a:rPr lang="pl-PL" sz="1600" dirty="0" err="1"/>
              <a:t>Curabitur</a:t>
            </a:r>
            <a:r>
              <a:rPr lang="pl-PL" sz="1600" dirty="0"/>
              <a:t> </a:t>
            </a:r>
            <a:r>
              <a:rPr lang="pl-PL" sz="1600" dirty="0" err="1"/>
              <a:t>blandit</a:t>
            </a:r>
            <a:r>
              <a:rPr lang="pl-PL" sz="1600" dirty="0"/>
              <a:t> </a:t>
            </a:r>
            <a:r>
              <a:rPr lang="pl-PL" sz="1600" dirty="0" err="1"/>
              <a:t>tempus</a:t>
            </a:r>
            <a:r>
              <a:rPr lang="pl-PL" sz="1600" dirty="0"/>
              <a:t> </a:t>
            </a:r>
            <a:r>
              <a:rPr lang="pl-PL" sz="1600" dirty="0" err="1"/>
              <a:t>porttitor</a:t>
            </a:r>
            <a:r>
              <a:rPr lang="pl-PL" sz="1600" dirty="0"/>
              <a:t>. </a:t>
            </a:r>
            <a:r>
              <a:rPr lang="pl-PL" sz="1600" dirty="0" err="1"/>
              <a:t>Fusce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, </a:t>
            </a:r>
            <a:r>
              <a:rPr lang="pl-PL" sz="1600" dirty="0" err="1"/>
              <a:t>tellus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 </a:t>
            </a:r>
            <a:r>
              <a:rPr lang="pl-PL" sz="1600" dirty="0" err="1"/>
              <a:t>cursus</a:t>
            </a:r>
            <a:r>
              <a:rPr lang="pl-PL" sz="1600" dirty="0"/>
              <a:t> </a:t>
            </a:r>
            <a:r>
              <a:rPr lang="pl-PL" sz="1600" dirty="0" err="1"/>
              <a:t>commodo</a:t>
            </a:r>
            <a:r>
              <a:rPr lang="pl-PL" sz="1600" dirty="0"/>
              <a:t>, </a:t>
            </a:r>
            <a:r>
              <a:rPr lang="pl-PL" sz="1600" dirty="0" err="1"/>
              <a:t>tortor</a:t>
            </a:r>
            <a:r>
              <a:rPr lang="pl-PL" sz="1600" dirty="0"/>
              <a:t> </a:t>
            </a:r>
            <a:r>
              <a:rPr lang="pl-PL" sz="1600" dirty="0" err="1"/>
              <a:t>mauris</a:t>
            </a:r>
            <a:r>
              <a:rPr lang="pl-PL" sz="1600" dirty="0"/>
              <a:t> </a:t>
            </a:r>
            <a:r>
              <a:rPr lang="pl-PL" sz="1600" dirty="0" err="1"/>
              <a:t>condimentum</a:t>
            </a:r>
            <a:r>
              <a:rPr lang="pl-PL" sz="1600" dirty="0"/>
              <a:t> </a:t>
            </a:r>
            <a:r>
              <a:rPr lang="pl-PL" sz="1600" dirty="0" err="1"/>
              <a:t>nibh</a:t>
            </a:r>
            <a:r>
              <a:rPr lang="pl-PL" sz="1600" dirty="0"/>
              <a:t>, </a:t>
            </a:r>
            <a:r>
              <a:rPr lang="pl-PL" sz="1600" dirty="0" err="1"/>
              <a:t>ut</a:t>
            </a:r>
            <a:r>
              <a:rPr lang="pl-PL" sz="1600" dirty="0"/>
              <a:t> </a:t>
            </a:r>
            <a:r>
              <a:rPr lang="pl-PL" sz="1600" dirty="0" err="1"/>
              <a:t>fermentum</a:t>
            </a:r>
            <a:r>
              <a:rPr lang="pl-PL" sz="1600" dirty="0"/>
              <a:t> </a:t>
            </a:r>
            <a:r>
              <a:rPr lang="pl-PL" sz="1600" dirty="0" err="1"/>
              <a:t>massa</a:t>
            </a:r>
            <a:r>
              <a:rPr lang="pl-PL" sz="1600" dirty="0"/>
              <a:t> </a:t>
            </a:r>
            <a:r>
              <a:rPr lang="pl-PL" sz="1600" dirty="0" err="1"/>
              <a:t>justo</a:t>
            </a:r>
            <a:r>
              <a:rPr lang="pl-PL" sz="1600" dirty="0"/>
              <a:t> sit </a:t>
            </a:r>
            <a:r>
              <a:rPr lang="pl-PL" sz="1600" dirty="0" err="1"/>
              <a:t>amet</a:t>
            </a:r>
            <a:r>
              <a:rPr lang="pl-PL" sz="1600" dirty="0"/>
              <a:t> </a:t>
            </a:r>
            <a:r>
              <a:rPr lang="pl-PL" sz="1600" dirty="0" err="1"/>
              <a:t>risus</a:t>
            </a:r>
            <a:r>
              <a:rPr lang="pl-PL" sz="1600" dirty="0"/>
              <a:t>. </a:t>
            </a:r>
            <a:r>
              <a:rPr lang="pl-PL" sz="1600" dirty="0" err="1"/>
              <a:t>Fusce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, </a:t>
            </a:r>
            <a:r>
              <a:rPr lang="pl-PL" sz="1600" dirty="0" err="1"/>
              <a:t>tellus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 </a:t>
            </a:r>
            <a:r>
              <a:rPr lang="pl-PL" sz="1600" dirty="0" err="1"/>
              <a:t>cursus</a:t>
            </a:r>
            <a:r>
              <a:rPr lang="pl-PL" sz="1600" dirty="0"/>
              <a:t> </a:t>
            </a:r>
            <a:r>
              <a:rPr lang="pl-PL" sz="1600" dirty="0" err="1"/>
              <a:t>commodo</a:t>
            </a:r>
            <a:r>
              <a:rPr lang="pl-PL" sz="1600" dirty="0"/>
              <a:t>, </a:t>
            </a:r>
            <a:r>
              <a:rPr lang="pl-PL" sz="1600" dirty="0" err="1"/>
              <a:t>tortor</a:t>
            </a:r>
            <a:r>
              <a:rPr lang="pl-PL" sz="1600" dirty="0"/>
              <a:t> </a:t>
            </a:r>
            <a:r>
              <a:rPr lang="pl-PL" sz="1600" dirty="0" err="1"/>
              <a:t>mauris</a:t>
            </a:r>
            <a:r>
              <a:rPr lang="pl-PL" sz="1600" dirty="0"/>
              <a:t> </a:t>
            </a:r>
            <a:r>
              <a:rPr lang="pl-PL" sz="1600" dirty="0" err="1"/>
              <a:t>condimentum</a:t>
            </a:r>
            <a:r>
              <a:rPr lang="pl-PL" sz="1600" dirty="0"/>
              <a:t> </a:t>
            </a:r>
            <a:r>
              <a:rPr lang="pl-PL" sz="1600" dirty="0" err="1"/>
              <a:t>nibh</a:t>
            </a:r>
            <a:r>
              <a:rPr lang="pl-PL" sz="1600" dirty="0"/>
              <a:t>, </a:t>
            </a:r>
            <a:r>
              <a:rPr lang="pl-PL" sz="1600" dirty="0" err="1"/>
              <a:t>ut</a:t>
            </a:r>
            <a:r>
              <a:rPr lang="pl-PL" sz="1600" dirty="0"/>
              <a:t> </a:t>
            </a:r>
            <a:r>
              <a:rPr lang="pl-PL" sz="1600" dirty="0" err="1"/>
              <a:t>fermentum</a:t>
            </a:r>
            <a:r>
              <a:rPr lang="pl-PL" sz="1600" dirty="0"/>
              <a:t> </a:t>
            </a:r>
            <a:r>
              <a:rPr lang="pl-PL" sz="1600" dirty="0" err="1"/>
              <a:t>massa</a:t>
            </a:r>
            <a:r>
              <a:rPr lang="pl-PL" sz="1600" dirty="0"/>
              <a:t> </a:t>
            </a:r>
            <a:r>
              <a:rPr lang="pl-PL" sz="1600" dirty="0" err="1"/>
              <a:t>justo</a:t>
            </a:r>
            <a:r>
              <a:rPr lang="pl-PL" sz="1600" dirty="0"/>
              <a:t> sit </a:t>
            </a:r>
            <a:r>
              <a:rPr lang="pl-PL" sz="1600" dirty="0" err="1"/>
              <a:t>amet</a:t>
            </a:r>
            <a:r>
              <a:rPr lang="pl-PL" sz="1600" dirty="0"/>
              <a:t> </a:t>
            </a:r>
            <a:r>
              <a:rPr lang="pl-PL" sz="1600" dirty="0" err="1"/>
              <a:t>risus</a:t>
            </a:r>
            <a:r>
              <a:rPr lang="pl-PL" sz="1600" dirty="0"/>
              <a:t>. </a:t>
            </a:r>
            <a:r>
              <a:rPr lang="pl-PL" sz="1600" dirty="0" err="1"/>
              <a:t>Vivamus</a:t>
            </a:r>
            <a:r>
              <a:rPr lang="pl-PL" sz="1600" dirty="0"/>
              <a:t> </a:t>
            </a:r>
            <a:r>
              <a:rPr lang="pl-PL" sz="1600" dirty="0" err="1"/>
              <a:t>sagittis</a:t>
            </a:r>
            <a:r>
              <a:rPr lang="pl-PL" sz="1600" dirty="0"/>
              <a:t> </a:t>
            </a:r>
            <a:r>
              <a:rPr lang="pl-PL" sz="1600" dirty="0" err="1"/>
              <a:t>lacus</a:t>
            </a:r>
            <a:r>
              <a:rPr lang="pl-PL" sz="1600" dirty="0"/>
              <a:t> vel </a:t>
            </a:r>
            <a:r>
              <a:rPr lang="pl-PL" sz="1600" dirty="0" err="1"/>
              <a:t>augue</a:t>
            </a:r>
            <a:r>
              <a:rPr lang="pl-PL" sz="1600" dirty="0"/>
              <a:t> </a:t>
            </a:r>
            <a:r>
              <a:rPr lang="pl-PL" sz="1600" dirty="0" err="1"/>
              <a:t>laoreet</a:t>
            </a:r>
            <a:r>
              <a:rPr lang="pl-PL" sz="1600" dirty="0"/>
              <a:t> </a:t>
            </a:r>
            <a:r>
              <a:rPr lang="pl-PL" sz="1600" dirty="0" err="1"/>
              <a:t>rutrum</a:t>
            </a:r>
            <a:r>
              <a:rPr lang="pl-PL" sz="1600" dirty="0"/>
              <a:t> </a:t>
            </a:r>
            <a:r>
              <a:rPr lang="pl-PL" sz="1600" dirty="0" err="1"/>
              <a:t>faucibus</a:t>
            </a:r>
            <a:r>
              <a:rPr lang="pl-PL" sz="1600" dirty="0"/>
              <a:t> </a:t>
            </a:r>
            <a:r>
              <a:rPr lang="pl-PL" sz="1600" dirty="0" err="1"/>
              <a:t>dolor</a:t>
            </a:r>
            <a:r>
              <a:rPr lang="pl-PL" sz="1600" dirty="0"/>
              <a:t> </a:t>
            </a:r>
            <a:r>
              <a:rPr lang="pl-PL" sz="1600" dirty="0" err="1"/>
              <a:t>auctor</a:t>
            </a:r>
            <a:r>
              <a:rPr lang="pl-PL" sz="16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Integer</a:t>
            </a:r>
            <a:r>
              <a:rPr lang="pl-PL" sz="1600" dirty="0"/>
              <a:t> </a:t>
            </a:r>
            <a:r>
              <a:rPr lang="pl-PL" sz="1600" dirty="0" err="1"/>
              <a:t>posuere</a:t>
            </a:r>
            <a:r>
              <a:rPr lang="pl-PL" sz="1600" dirty="0"/>
              <a:t> </a:t>
            </a:r>
            <a:r>
              <a:rPr lang="pl-PL" sz="1600" dirty="0" err="1"/>
              <a:t>erat</a:t>
            </a:r>
            <a:r>
              <a:rPr lang="pl-PL" sz="1600" dirty="0"/>
              <a:t> a </a:t>
            </a:r>
            <a:r>
              <a:rPr lang="pl-PL" sz="1600" dirty="0" err="1"/>
              <a:t>ante</a:t>
            </a:r>
            <a:r>
              <a:rPr lang="pl-PL" sz="1600" dirty="0"/>
              <a:t> </a:t>
            </a:r>
            <a:r>
              <a:rPr lang="pl-PL" sz="1600" dirty="0" err="1"/>
              <a:t>venenatis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 </a:t>
            </a:r>
            <a:r>
              <a:rPr lang="pl-PL" sz="1600" dirty="0" err="1"/>
              <a:t>posuere</a:t>
            </a:r>
            <a:r>
              <a:rPr lang="pl-PL" sz="1600" dirty="0"/>
              <a:t> </a:t>
            </a:r>
            <a:r>
              <a:rPr lang="pl-PL" sz="1600" dirty="0" err="1"/>
              <a:t>velit</a:t>
            </a:r>
            <a:r>
              <a:rPr lang="pl-PL" sz="1600" dirty="0"/>
              <a:t> </a:t>
            </a:r>
            <a:r>
              <a:rPr lang="pl-PL" sz="1600" dirty="0" err="1"/>
              <a:t>aliquet</a:t>
            </a:r>
            <a:r>
              <a:rPr lang="pl-PL" sz="1600" dirty="0"/>
              <a:t>. </a:t>
            </a:r>
            <a:r>
              <a:rPr lang="pl-PL" sz="1600" dirty="0" err="1"/>
              <a:t>Fusce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, </a:t>
            </a:r>
            <a:r>
              <a:rPr lang="pl-PL" sz="1600" dirty="0" err="1"/>
              <a:t>tellus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 </a:t>
            </a:r>
            <a:r>
              <a:rPr lang="pl-PL" sz="1600" dirty="0" err="1"/>
              <a:t>cursus</a:t>
            </a:r>
            <a:r>
              <a:rPr lang="pl-PL" sz="1600" dirty="0"/>
              <a:t> </a:t>
            </a:r>
            <a:r>
              <a:rPr lang="pl-PL" sz="1600" dirty="0" err="1"/>
              <a:t>commodo</a:t>
            </a:r>
            <a:r>
              <a:rPr lang="pl-PL" sz="1600" dirty="0"/>
              <a:t>, </a:t>
            </a:r>
            <a:r>
              <a:rPr lang="pl-PL" sz="1600" dirty="0" err="1"/>
              <a:t>tortor</a:t>
            </a:r>
            <a:r>
              <a:rPr lang="pl-PL" sz="1600" dirty="0"/>
              <a:t> </a:t>
            </a:r>
            <a:r>
              <a:rPr lang="pl-PL" sz="1600" dirty="0" err="1"/>
              <a:t>mauris</a:t>
            </a:r>
            <a:r>
              <a:rPr lang="pl-PL" sz="1600" dirty="0"/>
              <a:t> </a:t>
            </a:r>
            <a:r>
              <a:rPr lang="pl-PL" sz="1600" dirty="0" err="1"/>
              <a:t>condimentum</a:t>
            </a:r>
            <a:r>
              <a:rPr lang="pl-PL" sz="1600" dirty="0"/>
              <a:t> </a:t>
            </a:r>
            <a:r>
              <a:rPr lang="pl-PL" sz="1600" dirty="0" err="1"/>
              <a:t>nibh</a:t>
            </a:r>
            <a:r>
              <a:rPr lang="pl-PL" sz="1600" dirty="0"/>
              <a:t>, </a:t>
            </a:r>
            <a:r>
              <a:rPr lang="pl-PL" sz="1600" dirty="0" err="1"/>
              <a:t>ut</a:t>
            </a:r>
            <a:r>
              <a:rPr lang="pl-PL" sz="1600" dirty="0"/>
              <a:t> </a:t>
            </a:r>
            <a:r>
              <a:rPr lang="pl-PL" sz="1600" dirty="0" err="1"/>
              <a:t>fermentum</a:t>
            </a:r>
            <a:r>
              <a:rPr lang="pl-PL" sz="1600" dirty="0"/>
              <a:t> </a:t>
            </a:r>
            <a:r>
              <a:rPr lang="pl-PL" sz="1600" dirty="0" err="1"/>
              <a:t>massa</a:t>
            </a:r>
            <a:r>
              <a:rPr lang="pl-PL" sz="1600" dirty="0"/>
              <a:t> </a:t>
            </a:r>
            <a:r>
              <a:rPr lang="pl-PL" sz="1600" dirty="0" err="1"/>
              <a:t>justo</a:t>
            </a:r>
            <a:r>
              <a:rPr lang="pl-PL" sz="1600" dirty="0"/>
              <a:t> sit </a:t>
            </a:r>
            <a:r>
              <a:rPr lang="pl-PL" sz="1600" dirty="0" err="1"/>
              <a:t>amet</a:t>
            </a:r>
            <a:r>
              <a:rPr lang="pl-PL" sz="1600" dirty="0"/>
              <a:t> </a:t>
            </a:r>
            <a:r>
              <a:rPr lang="pl-PL" sz="1600" dirty="0" err="1"/>
              <a:t>risus</a:t>
            </a:r>
            <a:r>
              <a:rPr lang="pl-PL" sz="1600" dirty="0"/>
              <a:t>. </a:t>
            </a:r>
            <a:r>
              <a:rPr lang="pl-PL" sz="1600" dirty="0" err="1"/>
              <a:t>Integer</a:t>
            </a:r>
            <a:r>
              <a:rPr lang="pl-PL" sz="1600" dirty="0"/>
              <a:t> </a:t>
            </a:r>
            <a:r>
              <a:rPr lang="pl-PL" sz="1600" dirty="0" err="1"/>
              <a:t>posuere</a:t>
            </a:r>
            <a:r>
              <a:rPr lang="pl-PL" sz="1600" dirty="0"/>
              <a:t> </a:t>
            </a:r>
            <a:r>
              <a:rPr lang="pl-PL" sz="1600" dirty="0" err="1"/>
              <a:t>erat</a:t>
            </a:r>
            <a:r>
              <a:rPr lang="pl-PL" sz="1600" dirty="0"/>
              <a:t> a </a:t>
            </a:r>
            <a:r>
              <a:rPr lang="pl-PL" sz="1600" dirty="0" err="1"/>
              <a:t>ante</a:t>
            </a:r>
            <a:r>
              <a:rPr lang="pl-PL" sz="1600" dirty="0"/>
              <a:t> </a:t>
            </a:r>
            <a:r>
              <a:rPr lang="pl-PL" sz="1600" dirty="0" err="1"/>
              <a:t>venenatis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 </a:t>
            </a:r>
            <a:r>
              <a:rPr lang="pl-PL" sz="1600" dirty="0" err="1"/>
              <a:t>posuere</a:t>
            </a:r>
            <a:r>
              <a:rPr lang="pl-PL" sz="1600" dirty="0"/>
              <a:t> </a:t>
            </a:r>
            <a:r>
              <a:rPr lang="pl-PL" sz="1600" dirty="0" err="1"/>
              <a:t>velit</a:t>
            </a:r>
            <a:r>
              <a:rPr lang="pl-PL" sz="1600" dirty="0"/>
              <a:t> </a:t>
            </a:r>
            <a:r>
              <a:rPr lang="pl-PL" sz="1600" dirty="0" err="1"/>
              <a:t>aliquet</a:t>
            </a:r>
            <a:r>
              <a:rPr lang="pl-PL" sz="1600" dirty="0"/>
              <a:t>. </a:t>
            </a:r>
            <a:r>
              <a:rPr lang="pl-PL" sz="1600" dirty="0" err="1"/>
              <a:t>Morbi</a:t>
            </a:r>
            <a:r>
              <a:rPr lang="pl-PL" sz="1600" dirty="0"/>
              <a:t> </a:t>
            </a:r>
            <a:r>
              <a:rPr lang="pl-PL" sz="1600" dirty="0" err="1"/>
              <a:t>leo</a:t>
            </a:r>
            <a:r>
              <a:rPr lang="pl-PL" sz="1600" dirty="0"/>
              <a:t> </a:t>
            </a:r>
            <a:r>
              <a:rPr lang="pl-PL" sz="1600" dirty="0" err="1"/>
              <a:t>risus</a:t>
            </a:r>
            <a:r>
              <a:rPr lang="pl-PL" sz="1600" dirty="0"/>
              <a:t>, </a:t>
            </a:r>
            <a:r>
              <a:rPr lang="pl-PL" sz="1600" dirty="0" err="1"/>
              <a:t>porta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 </a:t>
            </a:r>
            <a:r>
              <a:rPr lang="pl-PL" sz="1600" dirty="0" err="1"/>
              <a:t>consectetur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, </a:t>
            </a:r>
            <a:r>
              <a:rPr lang="pl-PL" sz="1600" dirty="0" err="1"/>
              <a:t>vestibulum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eros. </a:t>
            </a:r>
          </a:p>
        </p:txBody>
      </p:sp>
      <p:sp>
        <p:nvSpPr>
          <p:cNvPr id="4" name="Symbol zastępczy zawartości 2"/>
          <p:cNvSpPr>
            <a:spLocks noGrp="1"/>
          </p:cNvSpPr>
          <p:nvPr>
            <p:ph idx="10" hasCustomPrompt="1"/>
          </p:nvPr>
        </p:nvSpPr>
        <p:spPr>
          <a:xfrm>
            <a:off x="6430781" y="1825625"/>
            <a:ext cx="5456420" cy="43513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2400" baseline="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2"/>
              </a:buBlip>
              <a:defRPr sz="20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2"/>
              </a:buBlip>
              <a:defRPr sz="18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pl-PL" sz="1600" dirty="0"/>
              <a:t>Tutaj wstaw swój tekst, który ma być w układzie dwukolumnowym. </a:t>
            </a:r>
            <a:r>
              <a:rPr lang="pl-PL" sz="1600" dirty="0" err="1"/>
              <a:t>Aenean</a:t>
            </a:r>
            <a:r>
              <a:rPr lang="pl-PL" sz="1600" dirty="0"/>
              <a:t> </a:t>
            </a:r>
            <a:r>
              <a:rPr lang="pl-PL" sz="1600" dirty="0" err="1"/>
              <a:t>eu</a:t>
            </a:r>
            <a:r>
              <a:rPr lang="pl-PL" sz="1600" dirty="0"/>
              <a:t> </a:t>
            </a:r>
            <a:r>
              <a:rPr lang="pl-PL" sz="1600" dirty="0" err="1"/>
              <a:t>leo</a:t>
            </a:r>
            <a:r>
              <a:rPr lang="pl-PL" sz="1600" dirty="0"/>
              <a:t> </a:t>
            </a:r>
            <a:r>
              <a:rPr lang="pl-PL" sz="1600" dirty="0" err="1"/>
              <a:t>quam</a:t>
            </a:r>
            <a:r>
              <a:rPr lang="pl-PL" sz="1600" dirty="0"/>
              <a:t>. </a:t>
            </a:r>
            <a:r>
              <a:rPr lang="pl-PL" sz="1600" dirty="0" err="1"/>
              <a:t>Pellentesque</a:t>
            </a:r>
            <a:r>
              <a:rPr lang="pl-PL" sz="1600" dirty="0"/>
              <a:t> </a:t>
            </a:r>
            <a:r>
              <a:rPr lang="pl-PL" sz="1600" dirty="0" err="1"/>
              <a:t>ornare</a:t>
            </a:r>
            <a:r>
              <a:rPr lang="pl-PL" sz="1600" dirty="0"/>
              <a:t> </a:t>
            </a:r>
            <a:r>
              <a:rPr lang="pl-PL" sz="1600" dirty="0" err="1"/>
              <a:t>sem</a:t>
            </a:r>
            <a:r>
              <a:rPr lang="pl-PL" sz="1600" dirty="0"/>
              <a:t> </a:t>
            </a:r>
            <a:r>
              <a:rPr lang="pl-PL" sz="1600" dirty="0" err="1"/>
              <a:t>lacinia</a:t>
            </a:r>
            <a:r>
              <a:rPr lang="pl-PL" sz="1600" dirty="0"/>
              <a:t> </a:t>
            </a:r>
            <a:r>
              <a:rPr lang="pl-PL" sz="1600" dirty="0" err="1"/>
              <a:t>quam</a:t>
            </a:r>
            <a:r>
              <a:rPr lang="pl-PL" sz="1600" dirty="0"/>
              <a:t> </a:t>
            </a:r>
            <a:r>
              <a:rPr lang="pl-PL" sz="1600" dirty="0" err="1"/>
              <a:t>venenatis</a:t>
            </a:r>
            <a:r>
              <a:rPr lang="pl-PL" sz="1600" dirty="0"/>
              <a:t> </a:t>
            </a:r>
            <a:r>
              <a:rPr lang="pl-PL" sz="1600" dirty="0" err="1"/>
              <a:t>vestibulum</a:t>
            </a:r>
            <a:r>
              <a:rPr lang="pl-PL" sz="1600" dirty="0"/>
              <a:t>. </a:t>
            </a:r>
            <a:r>
              <a:rPr lang="pl-PL" sz="1600" dirty="0" err="1"/>
              <a:t>Curabitur</a:t>
            </a:r>
            <a:r>
              <a:rPr lang="pl-PL" sz="1600" dirty="0"/>
              <a:t> </a:t>
            </a:r>
            <a:r>
              <a:rPr lang="pl-PL" sz="1600" dirty="0" err="1"/>
              <a:t>blandit</a:t>
            </a:r>
            <a:r>
              <a:rPr lang="pl-PL" sz="1600" dirty="0"/>
              <a:t> </a:t>
            </a:r>
            <a:r>
              <a:rPr lang="pl-PL" sz="1600" dirty="0" err="1"/>
              <a:t>tempus</a:t>
            </a:r>
            <a:r>
              <a:rPr lang="pl-PL" sz="1600" dirty="0"/>
              <a:t> </a:t>
            </a:r>
            <a:r>
              <a:rPr lang="pl-PL" sz="1600" dirty="0" err="1"/>
              <a:t>porttitor</a:t>
            </a:r>
            <a:r>
              <a:rPr lang="pl-PL" sz="1600" dirty="0"/>
              <a:t>. </a:t>
            </a:r>
            <a:r>
              <a:rPr lang="pl-PL" sz="1600" dirty="0" err="1"/>
              <a:t>Fusce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, </a:t>
            </a:r>
            <a:r>
              <a:rPr lang="pl-PL" sz="1600" dirty="0" err="1"/>
              <a:t>tellus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 </a:t>
            </a:r>
            <a:r>
              <a:rPr lang="pl-PL" sz="1600" dirty="0" err="1"/>
              <a:t>cursus</a:t>
            </a:r>
            <a:r>
              <a:rPr lang="pl-PL" sz="1600" dirty="0"/>
              <a:t> </a:t>
            </a:r>
            <a:r>
              <a:rPr lang="pl-PL" sz="1600" dirty="0" err="1"/>
              <a:t>commodo</a:t>
            </a:r>
            <a:r>
              <a:rPr lang="pl-PL" sz="1600" dirty="0"/>
              <a:t>, </a:t>
            </a:r>
            <a:r>
              <a:rPr lang="pl-PL" sz="1600" dirty="0" err="1"/>
              <a:t>tortor</a:t>
            </a:r>
            <a:r>
              <a:rPr lang="pl-PL" sz="1600" dirty="0"/>
              <a:t> </a:t>
            </a:r>
            <a:r>
              <a:rPr lang="pl-PL" sz="1600" dirty="0" err="1"/>
              <a:t>mauris</a:t>
            </a:r>
            <a:r>
              <a:rPr lang="pl-PL" sz="1600" dirty="0"/>
              <a:t> </a:t>
            </a:r>
            <a:r>
              <a:rPr lang="pl-PL" sz="1600" dirty="0" err="1"/>
              <a:t>condimentum</a:t>
            </a:r>
            <a:r>
              <a:rPr lang="pl-PL" sz="1600" dirty="0"/>
              <a:t> </a:t>
            </a:r>
            <a:r>
              <a:rPr lang="pl-PL" sz="1600" dirty="0" err="1"/>
              <a:t>nibh</a:t>
            </a:r>
            <a:r>
              <a:rPr lang="pl-PL" sz="1600" dirty="0"/>
              <a:t>, </a:t>
            </a:r>
            <a:r>
              <a:rPr lang="pl-PL" sz="1600" dirty="0" err="1"/>
              <a:t>ut</a:t>
            </a:r>
            <a:r>
              <a:rPr lang="pl-PL" sz="1600" dirty="0"/>
              <a:t> </a:t>
            </a:r>
            <a:r>
              <a:rPr lang="pl-PL" sz="1600" dirty="0" err="1"/>
              <a:t>fermentum</a:t>
            </a:r>
            <a:r>
              <a:rPr lang="pl-PL" sz="1600" dirty="0"/>
              <a:t> </a:t>
            </a:r>
            <a:r>
              <a:rPr lang="pl-PL" sz="1600" dirty="0" err="1"/>
              <a:t>massa</a:t>
            </a:r>
            <a:r>
              <a:rPr lang="pl-PL" sz="1600" dirty="0"/>
              <a:t> </a:t>
            </a:r>
            <a:r>
              <a:rPr lang="pl-PL" sz="1600" dirty="0" err="1"/>
              <a:t>justo</a:t>
            </a:r>
            <a:r>
              <a:rPr lang="pl-PL" sz="1600" dirty="0"/>
              <a:t> sit </a:t>
            </a:r>
            <a:r>
              <a:rPr lang="pl-PL" sz="1600" dirty="0" err="1"/>
              <a:t>amet</a:t>
            </a:r>
            <a:r>
              <a:rPr lang="pl-PL" sz="1600" dirty="0"/>
              <a:t> </a:t>
            </a:r>
            <a:r>
              <a:rPr lang="pl-PL" sz="1600" dirty="0" err="1"/>
              <a:t>risus</a:t>
            </a:r>
            <a:r>
              <a:rPr lang="pl-PL" sz="1600" dirty="0"/>
              <a:t>. </a:t>
            </a:r>
            <a:r>
              <a:rPr lang="pl-PL" sz="1600" dirty="0" err="1"/>
              <a:t>Fusce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, </a:t>
            </a:r>
            <a:r>
              <a:rPr lang="pl-PL" sz="1600" dirty="0" err="1"/>
              <a:t>tellus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 </a:t>
            </a:r>
            <a:r>
              <a:rPr lang="pl-PL" sz="1600" dirty="0" err="1"/>
              <a:t>cursus</a:t>
            </a:r>
            <a:r>
              <a:rPr lang="pl-PL" sz="1600" dirty="0"/>
              <a:t> </a:t>
            </a:r>
            <a:r>
              <a:rPr lang="pl-PL" sz="1600" dirty="0" err="1"/>
              <a:t>commodo</a:t>
            </a:r>
            <a:r>
              <a:rPr lang="pl-PL" sz="1600" dirty="0"/>
              <a:t>, </a:t>
            </a:r>
            <a:r>
              <a:rPr lang="pl-PL" sz="1600" dirty="0" err="1"/>
              <a:t>tortor</a:t>
            </a:r>
            <a:r>
              <a:rPr lang="pl-PL" sz="1600" dirty="0"/>
              <a:t> </a:t>
            </a:r>
            <a:r>
              <a:rPr lang="pl-PL" sz="1600" dirty="0" err="1"/>
              <a:t>mauris</a:t>
            </a:r>
            <a:r>
              <a:rPr lang="pl-PL" sz="1600" dirty="0"/>
              <a:t> </a:t>
            </a:r>
            <a:r>
              <a:rPr lang="pl-PL" sz="1600" dirty="0" err="1"/>
              <a:t>condimentum</a:t>
            </a:r>
            <a:r>
              <a:rPr lang="pl-PL" sz="1600" dirty="0"/>
              <a:t> </a:t>
            </a:r>
            <a:r>
              <a:rPr lang="pl-PL" sz="1600" dirty="0" err="1"/>
              <a:t>nibh</a:t>
            </a:r>
            <a:r>
              <a:rPr lang="pl-PL" sz="1600" dirty="0"/>
              <a:t>, </a:t>
            </a:r>
            <a:r>
              <a:rPr lang="pl-PL" sz="1600" dirty="0" err="1"/>
              <a:t>ut</a:t>
            </a:r>
            <a:r>
              <a:rPr lang="pl-PL" sz="1600" dirty="0"/>
              <a:t> </a:t>
            </a:r>
            <a:r>
              <a:rPr lang="pl-PL" sz="1600" dirty="0" err="1"/>
              <a:t>fermentum</a:t>
            </a:r>
            <a:r>
              <a:rPr lang="pl-PL" sz="1600" dirty="0"/>
              <a:t> </a:t>
            </a:r>
            <a:r>
              <a:rPr lang="pl-PL" sz="1600" dirty="0" err="1"/>
              <a:t>massa</a:t>
            </a:r>
            <a:r>
              <a:rPr lang="pl-PL" sz="1600" dirty="0"/>
              <a:t> </a:t>
            </a:r>
            <a:r>
              <a:rPr lang="pl-PL" sz="1600" dirty="0" err="1"/>
              <a:t>justo</a:t>
            </a:r>
            <a:r>
              <a:rPr lang="pl-PL" sz="1600" dirty="0"/>
              <a:t> sit </a:t>
            </a:r>
            <a:r>
              <a:rPr lang="pl-PL" sz="1600" dirty="0" err="1"/>
              <a:t>amet</a:t>
            </a:r>
            <a:r>
              <a:rPr lang="pl-PL" sz="1600" dirty="0"/>
              <a:t> </a:t>
            </a:r>
            <a:r>
              <a:rPr lang="pl-PL" sz="1600" dirty="0" err="1"/>
              <a:t>risus</a:t>
            </a:r>
            <a:r>
              <a:rPr lang="pl-PL" sz="1600" dirty="0"/>
              <a:t>. </a:t>
            </a:r>
            <a:r>
              <a:rPr lang="pl-PL" sz="1600" dirty="0" err="1"/>
              <a:t>Vivamus</a:t>
            </a:r>
            <a:r>
              <a:rPr lang="pl-PL" sz="1600" dirty="0"/>
              <a:t> </a:t>
            </a:r>
            <a:r>
              <a:rPr lang="pl-PL" sz="1600" dirty="0" err="1"/>
              <a:t>sagittis</a:t>
            </a:r>
            <a:r>
              <a:rPr lang="pl-PL" sz="1600" dirty="0"/>
              <a:t> </a:t>
            </a:r>
            <a:r>
              <a:rPr lang="pl-PL" sz="1600" dirty="0" err="1"/>
              <a:t>lacus</a:t>
            </a:r>
            <a:r>
              <a:rPr lang="pl-PL" sz="1600" dirty="0"/>
              <a:t> vel </a:t>
            </a:r>
            <a:r>
              <a:rPr lang="pl-PL" sz="1600" dirty="0" err="1"/>
              <a:t>augue</a:t>
            </a:r>
            <a:r>
              <a:rPr lang="pl-PL" sz="1600" dirty="0"/>
              <a:t> </a:t>
            </a:r>
            <a:r>
              <a:rPr lang="pl-PL" sz="1600" dirty="0" err="1"/>
              <a:t>laoreet</a:t>
            </a:r>
            <a:r>
              <a:rPr lang="pl-PL" sz="1600" dirty="0"/>
              <a:t> </a:t>
            </a:r>
            <a:r>
              <a:rPr lang="pl-PL" sz="1600" dirty="0" err="1"/>
              <a:t>rutrum</a:t>
            </a:r>
            <a:r>
              <a:rPr lang="pl-PL" sz="1600" dirty="0"/>
              <a:t> </a:t>
            </a:r>
            <a:r>
              <a:rPr lang="pl-PL" sz="1600" dirty="0" err="1"/>
              <a:t>faucibus</a:t>
            </a:r>
            <a:r>
              <a:rPr lang="pl-PL" sz="1600" dirty="0"/>
              <a:t> </a:t>
            </a:r>
            <a:r>
              <a:rPr lang="pl-PL" sz="1600" dirty="0" err="1"/>
              <a:t>dolor</a:t>
            </a:r>
            <a:r>
              <a:rPr lang="pl-PL" sz="1600" dirty="0"/>
              <a:t> </a:t>
            </a:r>
            <a:r>
              <a:rPr lang="pl-PL" sz="1600" dirty="0" err="1"/>
              <a:t>auctor</a:t>
            </a:r>
            <a:r>
              <a:rPr lang="pl-PL" sz="16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Integer</a:t>
            </a:r>
            <a:r>
              <a:rPr lang="pl-PL" sz="1600" dirty="0"/>
              <a:t> </a:t>
            </a:r>
            <a:r>
              <a:rPr lang="pl-PL" sz="1600" dirty="0" err="1"/>
              <a:t>posuere</a:t>
            </a:r>
            <a:r>
              <a:rPr lang="pl-PL" sz="1600" dirty="0"/>
              <a:t> </a:t>
            </a:r>
            <a:r>
              <a:rPr lang="pl-PL" sz="1600" dirty="0" err="1"/>
              <a:t>erat</a:t>
            </a:r>
            <a:r>
              <a:rPr lang="pl-PL" sz="1600" dirty="0"/>
              <a:t> a </a:t>
            </a:r>
            <a:r>
              <a:rPr lang="pl-PL" sz="1600" dirty="0" err="1"/>
              <a:t>ante</a:t>
            </a:r>
            <a:r>
              <a:rPr lang="pl-PL" sz="1600" dirty="0"/>
              <a:t> </a:t>
            </a:r>
            <a:r>
              <a:rPr lang="pl-PL" sz="1600" dirty="0" err="1"/>
              <a:t>venenatis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 </a:t>
            </a:r>
            <a:r>
              <a:rPr lang="pl-PL" sz="1600" dirty="0" err="1"/>
              <a:t>posuere</a:t>
            </a:r>
            <a:r>
              <a:rPr lang="pl-PL" sz="1600" dirty="0"/>
              <a:t> </a:t>
            </a:r>
            <a:r>
              <a:rPr lang="pl-PL" sz="1600" dirty="0" err="1"/>
              <a:t>velit</a:t>
            </a:r>
            <a:r>
              <a:rPr lang="pl-PL" sz="1600" dirty="0"/>
              <a:t> </a:t>
            </a:r>
            <a:r>
              <a:rPr lang="pl-PL" sz="1600" dirty="0" err="1"/>
              <a:t>aliquet</a:t>
            </a:r>
            <a:r>
              <a:rPr lang="pl-PL" sz="1600" dirty="0"/>
              <a:t>. </a:t>
            </a:r>
            <a:r>
              <a:rPr lang="pl-PL" sz="1600" dirty="0" err="1"/>
              <a:t>Fusce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, </a:t>
            </a:r>
            <a:r>
              <a:rPr lang="pl-PL" sz="1600" dirty="0" err="1"/>
              <a:t>tellus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 </a:t>
            </a:r>
            <a:r>
              <a:rPr lang="pl-PL" sz="1600" dirty="0" err="1"/>
              <a:t>cursus</a:t>
            </a:r>
            <a:r>
              <a:rPr lang="pl-PL" sz="1600" dirty="0"/>
              <a:t> </a:t>
            </a:r>
            <a:r>
              <a:rPr lang="pl-PL" sz="1600" dirty="0" err="1"/>
              <a:t>commodo</a:t>
            </a:r>
            <a:r>
              <a:rPr lang="pl-PL" sz="1600" dirty="0"/>
              <a:t>, </a:t>
            </a:r>
            <a:r>
              <a:rPr lang="pl-PL" sz="1600" dirty="0" err="1"/>
              <a:t>tortor</a:t>
            </a:r>
            <a:r>
              <a:rPr lang="pl-PL" sz="1600" dirty="0"/>
              <a:t> </a:t>
            </a:r>
            <a:r>
              <a:rPr lang="pl-PL" sz="1600" dirty="0" err="1"/>
              <a:t>mauris</a:t>
            </a:r>
            <a:r>
              <a:rPr lang="pl-PL" sz="1600" dirty="0"/>
              <a:t> </a:t>
            </a:r>
            <a:r>
              <a:rPr lang="pl-PL" sz="1600" dirty="0" err="1"/>
              <a:t>condimentum</a:t>
            </a:r>
            <a:r>
              <a:rPr lang="pl-PL" sz="1600" dirty="0"/>
              <a:t> </a:t>
            </a:r>
            <a:r>
              <a:rPr lang="pl-PL" sz="1600" dirty="0" err="1"/>
              <a:t>nibh</a:t>
            </a:r>
            <a:r>
              <a:rPr lang="pl-PL" sz="1600" dirty="0"/>
              <a:t>, </a:t>
            </a:r>
            <a:r>
              <a:rPr lang="pl-PL" sz="1600" dirty="0" err="1"/>
              <a:t>ut</a:t>
            </a:r>
            <a:r>
              <a:rPr lang="pl-PL" sz="1600" dirty="0"/>
              <a:t> </a:t>
            </a:r>
            <a:r>
              <a:rPr lang="pl-PL" sz="1600" dirty="0" err="1"/>
              <a:t>fermentum</a:t>
            </a:r>
            <a:r>
              <a:rPr lang="pl-PL" sz="1600" dirty="0"/>
              <a:t> </a:t>
            </a:r>
            <a:r>
              <a:rPr lang="pl-PL" sz="1600" dirty="0" err="1"/>
              <a:t>massa</a:t>
            </a:r>
            <a:r>
              <a:rPr lang="pl-PL" sz="1600" dirty="0"/>
              <a:t> </a:t>
            </a:r>
            <a:r>
              <a:rPr lang="pl-PL" sz="1600" dirty="0" err="1"/>
              <a:t>justo</a:t>
            </a:r>
            <a:r>
              <a:rPr lang="pl-PL" sz="1600" dirty="0"/>
              <a:t> sit </a:t>
            </a:r>
            <a:r>
              <a:rPr lang="pl-PL" sz="1600" dirty="0" err="1"/>
              <a:t>amet</a:t>
            </a:r>
            <a:r>
              <a:rPr lang="pl-PL" sz="1600" dirty="0"/>
              <a:t> </a:t>
            </a:r>
            <a:r>
              <a:rPr lang="pl-PL" sz="1600" dirty="0" err="1"/>
              <a:t>risus</a:t>
            </a:r>
            <a:r>
              <a:rPr lang="pl-PL" sz="1600" dirty="0"/>
              <a:t>. </a:t>
            </a:r>
            <a:r>
              <a:rPr lang="pl-PL" sz="1600" dirty="0" err="1"/>
              <a:t>Integer</a:t>
            </a:r>
            <a:r>
              <a:rPr lang="pl-PL" sz="1600" dirty="0"/>
              <a:t> </a:t>
            </a:r>
            <a:r>
              <a:rPr lang="pl-PL" sz="1600" dirty="0" err="1"/>
              <a:t>posuere</a:t>
            </a:r>
            <a:r>
              <a:rPr lang="pl-PL" sz="1600" dirty="0"/>
              <a:t> </a:t>
            </a:r>
            <a:r>
              <a:rPr lang="pl-PL" sz="1600" dirty="0" err="1"/>
              <a:t>erat</a:t>
            </a:r>
            <a:r>
              <a:rPr lang="pl-PL" sz="1600" dirty="0"/>
              <a:t> a </a:t>
            </a:r>
            <a:r>
              <a:rPr lang="pl-PL" sz="1600" dirty="0" err="1"/>
              <a:t>ante</a:t>
            </a:r>
            <a:r>
              <a:rPr lang="pl-PL" sz="1600" dirty="0"/>
              <a:t> </a:t>
            </a:r>
            <a:r>
              <a:rPr lang="pl-PL" sz="1600" dirty="0" err="1"/>
              <a:t>venenatis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 </a:t>
            </a:r>
            <a:r>
              <a:rPr lang="pl-PL" sz="1600" dirty="0" err="1"/>
              <a:t>posuere</a:t>
            </a:r>
            <a:r>
              <a:rPr lang="pl-PL" sz="1600" dirty="0"/>
              <a:t> </a:t>
            </a:r>
            <a:r>
              <a:rPr lang="pl-PL" sz="1600" dirty="0" err="1"/>
              <a:t>velit</a:t>
            </a:r>
            <a:r>
              <a:rPr lang="pl-PL" sz="1600" dirty="0"/>
              <a:t> </a:t>
            </a:r>
            <a:r>
              <a:rPr lang="pl-PL" sz="1600" dirty="0" err="1"/>
              <a:t>aliquet</a:t>
            </a:r>
            <a:r>
              <a:rPr lang="pl-PL" sz="1600" dirty="0"/>
              <a:t>. </a:t>
            </a:r>
            <a:r>
              <a:rPr lang="pl-PL" sz="1600" dirty="0" err="1"/>
              <a:t>Morbi</a:t>
            </a:r>
            <a:r>
              <a:rPr lang="pl-PL" sz="1600" dirty="0"/>
              <a:t> </a:t>
            </a:r>
            <a:r>
              <a:rPr lang="pl-PL" sz="1600" dirty="0" err="1"/>
              <a:t>leo</a:t>
            </a:r>
            <a:r>
              <a:rPr lang="pl-PL" sz="1600" dirty="0"/>
              <a:t> </a:t>
            </a:r>
            <a:r>
              <a:rPr lang="pl-PL" sz="1600" dirty="0" err="1"/>
              <a:t>risus</a:t>
            </a:r>
            <a:r>
              <a:rPr lang="pl-PL" sz="1600" dirty="0"/>
              <a:t>, </a:t>
            </a:r>
            <a:r>
              <a:rPr lang="pl-PL" sz="1600" dirty="0" err="1"/>
              <a:t>porta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 </a:t>
            </a:r>
            <a:r>
              <a:rPr lang="pl-PL" sz="1600" dirty="0" err="1"/>
              <a:t>consectetur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, </a:t>
            </a:r>
            <a:r>
              <a:rPr lang="pl-PL" sz="1600" dirty="0" err="1"/>
              <a:t>vestibulum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eros. </a:t>
            </a:r>
          </a:p>
        </p:txBody>
      </p:sp>
      <p:sp>
        <p:nvSpPr>
          <p:cNvPr id="7" name="Prostokąt 6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Picture 3" descr="C:\Mateusz\Medicover Benefits_logo\logotyp-m-benefits-granat-pi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7" y="5761065"/>
            <a:ext cx="1671144" cy="11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13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kośny - prawy - bez koloru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12420" y="601839"/>
            <a:ext cx="7557416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420" y="1825625"/>
            <a:ext cx="6152088" cy="4351338"/>
          </a:xfrm>
        </p:spPr>
        <p:txBody>
          <a:bodyPr>
            <a:normAutofit/>
          </a:bodyPr>
          <a:lstStyle>
            <a:lvl1pPr marL="228600" indent="-228600">
              <a:buSzPct val="60000"/>
              <a:buFontTx/>
              <a:buBlip>
                <a:blip r:embed="rId2"/>
              </a:buBlip>
              <a:defRPr sz="24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2"/>
              </a:buBlip>
              <a:defRPr sz="20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2"/>
              </a:buBlip>
              <a:defRPr sz="18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793" y="-259080"/>
            <a:ext cx="11064240" cy="7376160"/>
          </a:xfrm>
          <a:prstGeom prst="trapezoid">
            <a:avLst/>
          </a:prstGeom>
        </p:spPr>
      </p:pic>
      <p:sp>
        <p:nvSpPr>
          <p:cNvPr id="9" name="Równoległobok 8"/>
          <p:cNvSpPr/>
          <p:nvPr userDrawn="1"/>
        </p:nvSpPr>
        <p:spPr>
          <a:xfrm>
            <a:off x="6464508" y="4408813"/>
            <a:ext cx="1012057" cy="3238082"/>
          </a:xfrm>
          <a:prstGeom prst="parallelogram">
            <a:avLst>
              <a:gd name="adj" fmla="val 82376"/>
            </a:avLst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7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26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kośny - lewy - granat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491788" y="601839"/>
            <a:ext cx="6825786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1788" y="1825625"/>
            <a:ext cx="6825786" cy="4351338"/>
          </a:xfrm>
        </p:spPr>
        <p:txBody>
          <a:bodyPr>
            <a:normAutofit/>
          </a:bodyPr>
          <a:lstStyle>
            <a:lvl1pPr marL="228600" indent="-228600">
              <a:buSzPct val="60000"/>
              <a:buFontTx/>
              <a:buBlip>
                <a:blip r:embed="rId2"/>
              </a:buBlip>
              <a:defRPr sz="24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2"/>
              </a:buBlip>
              <a:defRPr sz="20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2"/>
              </a:buBlip>
              <a:defRPr sz="18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rostokąt 7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92769" y="-2451"/>
            <a:ext cx="12170664" cy="6862902"/>
          </a:xfrm>
          <a:prstGeom prst="trapezoid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4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053"/>
          <a:stretch/>
        </p:blipFill>
        <p:spPr>
          <a:xfrm>
            <a:off x="-8013433" y="0"/>
            <a:ext cx="12192000" cy="6858000"/>
          </a:xfrm>
          <a:prstGeom prst="trapezoid">
            <a:avLst/>
          </a:prstGeom>
          <a:solidFill>
            <a:srgbClr val="004996">
              <a:alpha val="80000"/>
            </a:srgbClr>
          </a:solidFill>
        </p:spPr>
      </p:pic>
      <p:sp>
        <p:nvSpPr>
          <p:cNvPr id="12" name="Równoległobok 11"/>
          <p:cNvSpPr/>
          <p:nvPr userDrawn="1"/>
        </p:nvSpPr>
        <p:spPr>
          <a:xfrm flipH="1">
            <a:off x="3520840" y="4557922"/>
            <a:ext cx="970949" cy="3238082"/>
          </a:xfrm>
          <a:prstGeom prst="parallelogram">
            <a:avLst>
              <a:gd name="adj" fmla="val 82376"/>
            </a:avLst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39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57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kośny - prawy - pomarańcz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12420" y="601839"/>
            <a:ext cx="7557416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420" y="1825625"/>
            <a:ext cx="6152088" cy="4351338"/>
          </a:xfrm>
        </p:spPr>
        <p:txBody>
          <a:bodyPr>
            <a:normAutofit/>
          </a:bodyPr>
          <a:lstStyle>
            <a:lvl1pPr marL="228600" indent="-228600">
              <a:buSzPct val="60000"/>
              <a:buFontTx/>
              <a:buBlip>
                <a:blip r:embed="rId2"/>
              </a:buBlip>
              <a:defRPr sz="24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2"/>
              </a:buBlip>
              <a:defRPr sz="20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2"/>
              </a:buBlip>
              <a:defRPr sz="18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773" y="-251058"/>
            <a:ext cx="11064240" cy="7376160"/>
          </a:xfrm>
          <a:prstGeom prst="trapezoid">
            <a:avLst/>
          </a:prstGeom>
          <a:solidFill>
            <a:srgbClr val="DF6A13"/>
          </a:solidFill>
        </p:spPr>
      </p:pic>
      <p:sp>
        <p:nvSpPr>
          <p:cNvPr id="12" name="Równoległobok 11"/>
          <p:cNvSpPr/>
          <p:nvPr userDrawn="1"/>
        </p:nvSpPr>
        <p:spPr>
          <a:xfrm>
            <a:off x="6464508" y="4408813"/>
            <a:ext cx="1012057" cy="3238082"/>
          </a:xfrm>
          <a:prstGeom prst="parallelogram">
            <a:avLst>
              <a:gd name="adj" fmla="val 82376"/>
            </a:avLst>
          </a:prstGeom>
          <a:solidFill>
            <a:srgbClr val="31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31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7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93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kośny - lewy - sza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491788" y="601839"/>
            <a:ext cx="6825786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1788" y="1825625"/>
            <a:ext cx="6825786" cy="4351338"/>
          </a:xfrm>
        </p:spPr>
        <p:txBody>
          <a:bodyPr>
            <a:normAutofit/>
          </a:bodyPr>
          <a:lstStyle>
            <a:lvl1pPr marL="228600" indent="-228600">
              <a:buSzPct val="60000"/>
              <a:buFontTx/>
              <a:buBlip>
                <a:blip r:embed="rId2"/>
              </a:buBlip>
              <a:defRPr sz="24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2"/>
              </a:buBlip>
              <a:defRPr sz="20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2"/>
              </a:buBlip>
              <a:defRPr sz="18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rostokąt 7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92769" y="-2451"/>
            <a:ext cx="12170664" cy="6862902"/>
          </a:xfrm>
          <a:prstGeom prst="trapezoid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4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053"/>
          <a:stretch/>
        </p:blipFill>
        <p:spPr>
          <a:xfrm>
            <a:off x="-8013433" y="-1"/>
            <a:ext cx="12192000" cy="6860451"/>
          </a:xfrm>
          <a:prstGeom prst="trapezoid">
            <a:avLst/>
          </a:prstGeom>
          <a:solidFill>
            <a:schemeClr val="bg1">
              <a:lumMod val="85000"/>
              <a:alpha val="80000"/>
            </a:schemeClr>
          </a:solidFill>
        </p:spPr>
      </p:pic>
      <p:sp>
        <p:nvSpPr>
          <p:cNvPr id="15" name="Równoległobok 14"/>
          <p:cNvSpPr/>
          <p:nvPr userDrawn="1"/>
        </p:nvSpPr>
        <p:spPr>
          <a:xfrm flipH="1">
            <a:off x="3520840" y="4557922"/>
            <a:ext cx="970949" cy="3238082"/>
          </a:xfrm>
          <a:prstGeom prst="parallelogram">
            <a:avLst>
              <a:gd name="adj" fmla="val 82376"/>
            </a:avLst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39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55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kośny - prawy - błękitny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12420" y="601839"/>
            <a:ext cx="6152088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420" y="1825625"/>
            <a:ext cx="4676211" cy="4351338"/>
          </a:xfrm>
        </p:spPr>
        <p:txBody>
          <a:bodyPr>
            <a:normAutofit/>
          </a:bodyPr>
          <a:lstStyle>
            <a:lvl1pPr marL="228600" indent="-228600">
              <a:buSzPct val="60000"/>
              <a:buFontTx/>
              <a:buBlip>
                <a:blip r:embed="rId2"/>
              </a:buBlip>
              <a:defRPr sz="24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2"/>
              </a:buBlip>
              <a:defRPr sz="20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2"/>
              </a:buBlip>
              <a:defRPr sz="18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258" y="5571"/>
            <a:ext cx="12170664" cy="6862902"/>
          </a:xfrm>
          <a:prstGeom prst="trapezoid">
            <a:avLst/>
          </a:prstGeom>
          <a:solidFill>
            <a:srgbClr val="3192D0"/>
          </a:solidFill>
        </p:spPr>
      </p:pic>
      <p:sp>
        <p:nvSpPr>
          <p:cNvPr id="12" name="Równoległobok 11"/>
          <p:cNvSpPr/>
          <p:nvPr userDrawn="1"/>
        </p:nvSpPr>
        <p:spPr>
          <a:xfrm>
            <a:off x="4988631" y="4408813"/>
            <a:ext cx="1012057" cy="3238082"/>
          </a:xfrm>
          <a:prstGeom prst="parallelogram">
            <a:avLst>
              <a:gd name="adj" fmla="val 82376"/>
            </a:avLst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7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rgbClr val="004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 preferRelativeResize="0"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7" y="0"/>
            <a:ext cx="12161970" cy="6858000"/>
          </a:xfrm>
          <a:prstGeom prst="rect">
            <a:avLst/>
          </a:prstGeom>
        </p:spPr>
      </p:pic>
      <p:sp>
        <p:nvSpPr>
          <p:cNvPr id="5" name="Prostokąt 4"/>
          <p:cNvSpPr/>
          <p:nvPr userDrawn="1"/>
        </p:nvSpPr>
        <p:spPr>
          <a:xfrm>
            <a:off x="0" y="0"/>
            <a:ext cx="12216064" cy="6858000"/>
          </a:xfrm>
          <a:prstGeom prst="rect">
            <a:avLst/>
          </a:prstGeom>
          <a:solidFill>
            <a:srgbClr val="0049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18403" y="1163505"/>
            <a:ext cx="10515600" cy="2143304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18403" y="368851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4367718" y="3412703"/>
            <a:ext cx="3416969" cy="48744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7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83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 białe tł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736892" y="601839"/>
            <a:ext cx="7142688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36892" y="1825625"/>
            <a:ext cx="7142688" cy="4351338"/>
          </a:xfrm>
        </p:spPr>
        <p:txBody>
          <a:bodyPr>
            <a:normAutofit/>
          </a:bodyPr>
          <a:lstStyle>
            <a:lvl1pPr marL="228600" indent="-228600">
              <a:buSzPct val="60000"/>
              <a:buFontTx/>
              <a:buBlip>
                <a:blip r:embed="rId2"/>
              </a:buBlip>
              <a:defRPr sz="24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2"/>
              </a:buBlip>
              <a:defRPr sz="20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2"/>
              </a:buBlip>
              <a:defRPr sz="18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Prostokąt 6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02177" cy="6883704"/>
          </a:xfrm>
          <a:prstGeom prst="rect">
            <a:avLst/>
          </a:prstGeom>
        </p:spPr>
      </p:pic>
      <p:pic>
        <p:nvPicPr>
          <p:cNvPr id="12" name="Picture 3" descr="C:\Mateusz\Medicover Benefits_logo\logotyp-m-benefits-granat-pi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77" y="5761065"/>
            <a:ext cx="1671144" cy="11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26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Układ dwukolumn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12420" y="601839"/>
            <a:ext cx="11567160" cy="1205058"/>
          </a:xfr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12420" y="1435885"/>
            <a:ext cx="5548734" cy="23116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2400" baseline="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2"/>
              </a:buBlip>
              <a:defRPr sz="20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2"/>
              </a:buBlip>
              <a:defRPr sz="18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pl-PL" sz="1600" dirty="0"/>
              <a:t>Tutaj wstaw swój tekst, który ma być w układzie dwukolumnowym. </a:t>
            </a:r>
            <a:r>
              <a:rPr lang="pl-PL" sz="1600" dirty="0" err="1"/>
              <a:t>Aenean</a:t>
            </a:r>
            <a:r>
              <a:rPr lang="pl-PL" sz="1600" dirty="0"/>
              <a:t> </a:t>
            </a:r>
            <a:r>
              <a:rPr lang="pl-PL" sz="1600" dirty="0" err="1"/>
              <a:t>eu</a:t>
            </a:r>
            <a:r>
              <a:rPr lang="pl-PL" sz="1600" dirty="0"/>
              <a:t> </a:t>
            </a:r>
            <a:r>
              <a:rPr lang="pl-PL" sz="1600" dirty="0" err="1"/>
              <a:t>leo</a:t>
            </a:r>
            <a:r>
              <a:rPr lang="pl-PL" sz="1600" dirty="0"/>
              <a:t> </a:t>
            </a:r>
            <a:r>
              <a:rPr lang="pl-PL" sz="1600" dirty="0" err="1"/>
              <a:t>quam</a:t>
            </a:r>
            <a:r>
              <a:rPr lang="pl-PL" sz="1600" dirty="0"/>
              <a:t>. </a:t>
            </a:r>
            <a:r>
              <a:rPr lang="pl-PL" sz="1600" dirty="0" err="1"/>
              <a:t>Pellentesque</a:t>
            </a:r>
            <a:r>
              <a:rPr lang="pl-PL" sz="1600" dirty="0"/>
              <a:t> </a:t>
            </a:r>
            <a:r>
              <a:rPr lang="pl-PL" sz="1600" dirty="0" err="1"/>
              <a:t>ornare</a:t>
            </a:r>
            <a:r>
              <a:rPr lang="pl-PL" sz="1600" dirty="0"/>
              <a:t> </a:t>
            </a:r>
            <a:r>
              <a:rPr lang="pl-PL" sz="1600" dirty="0" err="1"/>
              <a:t>sem</a:t>
            </a:r>
            <a:r>
              <a:rPr lang="pl-PL" sz="1600" dirty="0"/>
              <a:t> </a:t>
            </a:r>
            <a:r>
              <a:rPr lang="pl-PL" sz="1600" dirty="0" err="1"/>
              <a:t>lacinia</a:t>
            </a:r>
            <a:r>
              <a:rPr lang="pl-PL" sz="1600" dirty="0"/>
              <a:t> </a:t>
            </a:r>
            <a:r>
              <a:rPr lang="pl-PL" sz="1600" dirty="0" err="1"/>
              <a:t>quam</a:t>
            </a:r>
            <a:r>
              <a:rPr lang="pl-PL" sz="1600" dirty="0"/>
              <a:t> </a:t>
            </a:r>
            <a:r>
              <a:rPr lang="pl-PL" sz="1600" dirty="0" err="1"/>
              <a:t>venenatis</a:t>
            </a:r>
            <a:r>
              <a:rPr lang="pl-PL" sz="1600" dirty="0"/>
              <a:t> </a:t>
            </a:r>
            <a:r>
              <a:rPr lang="pl-PL" sz="1600" dirty="0" err="1"/>
              <a:t>vestibulum</a:t>
            </a:r>
            <a:r>
              <a:rPr lang="pl-PL" sz="1600" dirty="0"/>
              <a:t>. </a:t>
            </a:r>
            <a:r>
              <a:rPr lang="pl-PL" sz="1600" dirty="0" err="1"/>
              <a:t>Curabitur</a:t>
            </a:r>
            <a:r>
              <a:rPr lang="pl-PL" sz="1600" dirty="0"/>
              <a:t> </a:t>
            </a:r>
            <a:r>
              <a:rPr lang="pl-PL" sz="1600" dirty="0" err="1"/>
              <a:t>blandit</a:t>
            </a:r>
            <a:r>
              <a:rPr lang="pl-PL" sz="1600" dirty="0"/>
              <a:t> </a:t>
            </a:r>
            <a:r>
              <a:rPr lang="pl-PL" sz="1600" dirty="0" err="1"/>
              <a:t>tempus</a:t>
            </a:r>
            <a:r>
              <a:rPr lang="pl-PL" sz="1600" dirty="0"/>
              <a:t> </a:t>
            </a:r>
            <a:r>
              <a:rPr lang="pl-PL" sz="1600" dirty="0" err="1"/>
              <a:t>porttitor</a:t>
            </a:r>
            <a:r>
              <a:rPr lang="pl-PL" sz="1600" dirty="0"/>
              <a:t>. </a:t>
            </a:r>
            <a:r>
              <a:rPr lang="pl-PL" sz="1600" dirty="0" err="1"/>
              <a:t>Fusce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, </a:t>
            </a:r>
            <a:r>
              <a:rPr lang="pl-PL" sz="1600" dirty="0" err="1"/>
              <a:t>tellus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 </a:t>
            </a:r>
            <a:r>
              <a:rPr lang="pl-PL" sz="1600" dirty="0" err="1"/>
              <a:t>cursus</a:t>
            </a:r>
            <a:r>
              <a:rPr lang="pl-PL" sz="1600" dirty="0"/>
              <a:t> </a:t>
            </a:r>
            <a:r>
              <a:rPr lang="pl-PL" sz="1600" dirty="0" err="1"/>
              <a:t>commodo</a:t>
            </a:r>
            <a:r>
              <a:rPr lang="pl-PL" sz="1600" dirty="0"/>
              <a:t>, </a:t>
            </a:r>
            <a:r>
              <a:rPr lang="pl-PL" sz="1600" dirty="0" err="1"/>
              <a:t>tortor</a:t>
            </a:r>
            <a:r>
              <a:rPr lang="pl-PL" sz="1600" dirty="0"/>
              <a:t> </a:t>
            </a:r>
            <a:r>
              <a:rPr lang="pl-PL" sz="1600" dirty="0" err="1"/>
              <a:t>mauris</a:t>
            </a:r>
            <a:r>
              <a:rPr lang="pl-PL" sz="1600" dirty="0"/>
              <a:t> </a:t>
            </a:r>
            <a:r>
              <a:rPr lang="pl-PL" sz="1600" dirty="0" err="1"/>
              <a:t>condimentum</a:t>
            </a:r>
            <a:r>
              <a:rPr lang="pl-PL" sz="1600" dirty="0"/>
              <a:t> </a:t>
            </a:r>
            <a:r>
              <a:rPr lang="pl-PL" sz="1600" dirty="0" err="1"/>
              <a:t>nibh</a:t>
            </a:r>
            <a:r>
              <a:rPr lang="pl-PL" sz="1600" dirty="0"/>
              <a:t>, </a:t>
            </a:r>
            <a:r>
              <a:rPr lang="pl-PL" sz="1600" dirty="0" err="1"/>
              <a:t>ut</a:t>
            </a:r>
            <a:r>
              <a:rPr lang="pl-PL" sz="1600" dirty="0"/>
              <a:t> </a:t>
            </a:r>
            <a:r>
              <a:rPr lang="pl-PL" sz="1600" dirty="0" err="1"/>
              <a:t>fermentum</a:t>
            </a:r>
            <a:r>
              <a:rPr lang="pl-PL" sz="1600" dirty="0"/>
              <a:t> </a:t>
            </a:r>
            <a:r>
              <a:rPr lang="pl-PL" sz="1600" dirty="0" err="1"/>
              <a:t>massa</a:t>
            </a:r>
            <a:r>
              <a:rPr lang="pl-PL" sz="1600" dirty="0"/>
              <a:t> </a:t>
            </a:r>
            <a:r>
              <a:rPr lang="pl-PL" sz="1600" dirty="0" err="1"/>
              <a:t>justo</a:t>
            </a:r>
            <a:r>
              <a:rPr lang="pl-PL" sz="1600" dirty="0"/>
              <a:t> sit </a:t>
            </a:r>
            <a:r>
              <a:rPr lang="pl-PL" sz="1600" dirty="0" err="1"/>
              <a:t>amet</a:t>
            </a:r>
            <a:r>
              <a:rPr lang="pl-PL" sz="1600" dirty="0"/>
              <a:t> </a:t>
            </a:r>
            <a:r>
              <a:rPr lang="pl-PL" sz="1600" dirty="0" err="1"/>
              <a:t>risus</a:t>
            </a:r>
            <a:r>
              <a:rPr lang="pl-PL" sz="1600" dirty="0"/>
              <a:t>. </a:t>
            </a:r>
            <a:r>
              <a:rPr lang="pl-PL" sz="1600" dirty="0" err="1"/>
              <a:t>Fusce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, </a:t>
            </a:r>
            <a:r>
              <a:rPr lang="pl-PL" sz="1600" dirty="0" err="1"/>
              <a:t>tellus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 </a:t>
            </a:r>
            <a:r>
              <a:rPr lang="pl-PL" sz="1600" dirty="0" err="1"/>
              <a:t>cursus</a:t>
            </a:r>
            <a:r>
              <a:rPr lang="pl-PL" sz="1600" dirty="0"/>
              <a:t> </a:t>
            </a:r>
            <a:r>
              <a:rPr lang="pl-PL" sz="1600" dirty="0" err="1"/>
              <a:t>commodo</a:t>
            </a:r>
            <a:r>
              <a:rPr lang="pl-PL" sz="1600" dirty="0"/>
              <a:t>, </a:t>
            </a:r>
            <a:r>
              <a:rPr lang="pl-PL" sz="1600" dirty="0" err="1"/>
              <a:t>tortor</a:t>
            </a:r>
            <a:r>
              <a:rPr lang="pl-PL" sz="1600" dirty="0"/>
              <a:t> </a:t>
            </a:r>
            <a:r>
              <a:rPr lang="pl-PL" sz="1600" dirty="0" err="1"/>
              <a:t>mauris</a:t>
            </a:r>
            <a:r>
              <a:rPr lang="pl-PL" sz="1600" dirty="0"/>
              <a:t> </a:t>
            </a:r>
            <a:r>
              <a:rPr lang="pl-PL" sz="1600" dirty="0" err="1"/>
              <a:t>condimentum</a:t>
            </a:r>
            <a:r>
              <a:rPr lang="pl-PL" sz="1600" dirty="0"/>
              <a:t> </a:t>
            </a:r>
            <a:r>
              <a:rPr lang="pl-PL" sz="1600" dirty="0" err="1"/>
              <a:t>nibh</a:t>
            </a:r>
            <a:r>
              <a:rPr lang="pl-PL" sz="1600" dirty="0"/>
              <a:t>, </a:t>
            </a:r>
            <a:r>
              <a:rPr lang="pl-PL" sz="1600" dirty="0" err="1"/>
              <a:t>ut</a:t>
            </a:r>
            <a:r>
              <a:rPr lang="pl-PL" sz="1600" dirty="0"/>
              <a:t> </a:t>
            </a:r>
            <a:r>
              <a:rPr lang="pl-PL" sz="1600" dirty="0" err="1"/>
              <a:t>fermentum</a:t>
            </a:r>
            <a:r>
              <a:rPr lang="pl-PL" sz="1600" dirty="0"/>
              <a:t> </a:t>
            </a:r>
            <a:r>
              <a:rPr lang="pl-PL" sz="1600" dirty="0" err="1"/>
              <a:t>massa</a:t>
            </a:r>
            <a:r>
              <a:rPr lang="pl-PL" sz="1600" dirty="0"/>
              <a:t> </a:t>
            </a:r>
            <a:r>
              <a:rPr lang="pl-PL" sz="1600" dirty="0" err="1"/>
              <a:t>justo</a:t>
            </a:r>
            <a:r>
              <a:rPr lang="pl-PL" sz="1600" dirty="0"/>
              <a:t> sit </a:t>
            </a:r>
            <a:r>
              <a:rPr lang="pl-PL" sz="1600" dirty="0" err="1"/>
              <a:t>amet</a:t>
            </a:r>
            <a:r>
              <a:rPr lang="pl-PL" sz="1600" dirty="0"/>
              <a:t> </a:t>
            </a:r>
            <a:r>
              <a:rPr lang="pl-PL" sz="1600" dirty="0" err="1"/>
              <a:t>risus</a:t>
            </a:r>
            <a:r>
              <a:rPr lang="pl-PL" sz="1600" dirty="0"/>
              <a:t>. </a:t>
            </a:r>
            <a:r>
              <a:rPr lang="pl-PL" sz="1600" dirty="0" err="1"/>
              <a:t>Vivamus</a:t>
            </a:r>
            <a:r>
              <a:rPr lang="pl-PL" sz="1600" dirty="0"/>
              <a:t> </a:t>
            </a:r>
            <a:r>
              <a:rPr lang="pl-PL" sz="1600" dirty="0" err="1"/>
              <a:t>sagittis</a:t>
            </a:r>
            <a:r>
              <a:rPr lang="pl-PL" sz="1600" dirty="0"/>
              <a:t> </a:t>
            </a:r>
            <a:r>
              <a:rPr lang="pl-PL" sz="1600" dirty="0" err="1"/>
              <a:t>lacus</a:t>
            </a:r>
            <a:r>
              <a:rPr lang="pl-PL" sz="1600" dirty="0"/>
              <a:t> vel </a:t>
            </a:r>
            <a:r>
              <a:rPr lang="pl-PL" sz="1600" dirty="0" err="1"/>
              <a:t>augue</a:t>
            </a:r>
            <a:r>
              <a:rPr lang="pl-PL" sz="1600" dirty="0"/>
              <a:t> </a:t>
            </a:r>
            <a:r>
              <a:rPr lang="pl-PL" sz="1600" dirty="0" err="1"/>
              <a:t>laoreet</a:t>
            </a:r>
            <a:r>
              <a:rPr lang="pl-PL" sz="1600" dirty="0"/>
              <a:t> </a:t>
            </a:r>
            <a:r>
              <a:rPr lang="pl-PL" sz="1600" dirty="0" err="1"/>
              <a:t>rutrum</a:t>
            </a:r>
            <a:r>
              <a:rPr lang="pl-PL" sz="1600" dirty="0"/>
              <a:t> </a:t>
            </a:r>
            <a:r>
              <a:rPr lang="pl-PL" sz="1600" dirty="0" err="1"/>
              <a:t>faucibus</a:t>
            </a:r>
            <a:r>
              <a:rPr lang="pl-PL" sz="1600" dirty="0"/>
              <a:t> </a:t>
            </a:r>
            <a:r>
              <a:rPr lang="pl-PL" sz="1600" dirty="0" err="1"/>
              <a:t>dolor</a:t>
            </a:r>
            <a:r>
              <a:rPr lang="pl-PL" sz="1600" dirty="0"/>
              <a:t> </a:t>
            </a:r>
            <a:r>
              <a:rPr lang="pl-PL" sz="1600" dirty="0" err="1"/>
              <a:t>auctor</a:t>
            </a:r>
            <a:r>
              <a:rPr lang="pl-PL" sz="1600" dirty="0"/>
              <a:t>. </a:t>
            </a:r>
          </a:p>
        </p:txBody>
      </p:sp>
      <p:sp>
        <p:nvSpPr>
          <p:cNvPr id="4" name="Symbol zastępczy zawartości 2"/>
          <p:cNvSpPr>
            <a:spLocks noGrp="1"/>
          </p:cNvSpPr>
          <p:nvPr>
            <p:ph idx="10" hasCustomPrompt="1"/>
          </p:nvPr>
        </p:nvSpPr>
        <p:spPr>
          <a:xfrm>
            <a:off x="6430781" y="1435885"/>
            <a:ext cx="5456420" cy="43513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2400" baseline="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2"/>
              </a:buBlip>
              <a:defRPr sz="20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2"/>
              </a:buBlip>
              <a:defRPr sz="18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Integer</a:t>
            </a:r>
            <a:r>
              <a:rPr lang="pl-PL" sz="1600" dirty="0"/>
              <a:t> </a:t>
            </a:r>
            <a:r>
              <a:rPr lang="pl-PL" sz="1600" dirty="0" err="1"/>
              <a:t>posuere</a:t>
            </a:r>
            <a:r>
              <a:rPr lang="pl-PL" sz="1600" dirty="0"/>
              <a:t> </a:t>
            </a:r>
            <a:r>
              <a:rPr lang="pl-PL" sz="1600" dirty="0" err="1"/>
              <a:t>erat</a:t>
            </a:r>
            <a:r>
              <a:rPr lang="pl-PL" sz="1600" dirty="0"/>
              <a:t> a </a:t>
            </a:r>
            <a:r>
              <a:rPr lang="pl-PL" sz="1600" dirty="0" err="1"/>
              <a:t>ante</a:t>
            </a:r>
            <a:r>
              <a:rPr lang="pl-PL" sz="1600" dirty="0"/>
              <a:t> </a:t>
            </a:r>
            <a:r>
              <a:rPr lang="pl-PL" sz="1600" dirty="0" err="1"/>
              <a:t>venenatis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 </a:t>
            </a:r>
            <a:r>
              <a:rPr lang="pl-PL" sz="1600" dirty="0" err="1"/>
              <a:t>posuere</a:t>
            </a:r>
            <a:r>
              <a:rPr lang="pl-PL" sz="1600" dirty="0"/>
              <a:t> </a:t>
            </a:r>
            <a:r>
              <a:rPr lang="pl-PL" sz="1600" dirty="0" err="1"/>
              <a:t>velit</a:t>
            </a:r>
            <a:r>
              <a:rPr lang="pl-PL" sz="1600" dirty="0"/>
              <a:t> </a:t>
            </a:r>
            <a:r>
              <a:rPr lang="pl-PL" sz="1600" dirty="0" err="1"/>
              <a:t>aliquet</a:t>
            </a:r>
            <a:r>
              <a:rPr lang="pl-PL" sz="1600" dirty="0"/>
              <a:t>. </a:t>
            </a:r>
            <a:r>
              <a:rPr lang="pl-PL" sz="1600" dirty="0" err="1"/>
              <a:t>Fusce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, </a:t>
            </a:r>
            <a:r>
              <a:rPr lang="pl-PL" sz="1600" dirty="0" err="1"/>
              <a:t>tellus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 </a:t>
            </a:r>
            <a:r>
              <a:rPr lang="pl-PL" sz="1600" dirty="0" err="1"/>
              <a:t>cursus</a:t>
            </a:r>
            <a:r>
              <a:rPr lang="pl-PL" sz="1600" dirty="0"/>
              <a:t> </a:t>
            </a:r>
            <a:r>
              <a:rPr lang="pl-PL" sz="1600" dirty="0" err="1"/>
              <a:t>commodo</a:t>
            </a:r>
            <a:r>
              <a:rPr lang="pl-PL" sz="1600" dirty="0"/>
              <a:t>, </a:t>
            </a:r>
            <a:r>
              <a:rPr lang="pl-PL" sz="1600" dirty="0" err="1"/>
              <a:t>tortor</a:t>
            </a:r>
            <a:r>
              <a:rPr lang="pl-PL" sz="1600" dirty="0"/>
              <a:t> </a:t>
            </a:r>
            <a:r>
              <a:rPr lang="pl-PL" sz="1600" dirty="0" err="1"/>
              <a:t>mauris</a:t>
            </a:r>
            <a:r>
              <a:rPr lang="pl-PL" sz="1600" dirty="0"/>
              <a:t> </a:t>
            </a:r>
            <a:r>
              <a:rPr lang="pl-PL" sz="1600" dirty="0" err="1"/>
              <a:t>condimentum</a:t>
            </a:r>
            <a:r>
              <a:rPr lang="pl-PL" sz="1600" dirty="0"/>
              <a:t> </a:t>
            </a:r>
            <a:r>
              <a:rPr lang="pl-PL" sz="1600" dirty="0" err="1"/>
              <a:t>nibh</a:t>
            </a:r>
            <a:r>
              <a:rPr lang="pl-PL" sz="1600" dirty="0"/>
              <a:t>, </a:t>
            </a:r>
            <a:r>
              <a:rPr lang="pl-PL" sz="1600" dirty="0" err="1"/>
              <a:t>ut</a:t>
            </a:r>
            <a:r>
              <a:rPr lang="pl-PL" sz="1600" dirty="0"/>
              <a:t> </a:t>
            </a:r>
            <a:r>
              <a:rPr lang="pl-PL" sz="1600" dirty="0" err="1"/>
              <a:t>fermentum</a:t>
            </a:r>
            <a:r>
              <a:rPr lang="pl-PL" sz="1600" dirty="0"/>
              <a:t> </a:t>
            </a:r>
            <a:r>
              <a:rPr lang="pl-PL" sz="1600" dirty="0" err="1"/>
              <a:t>massa</a:t>
            </a:r>
            <a:r>
              <a:rPr lang="pl-PL" sz="1600" dirty="0"/>
              <a:t> </a:t>
            </a:r>
            <a:r>
              <a:rPr lang="pl-PL" sz="1600" dirty="0" err="1"/>
              <a:t>justo</a:t>
            </a:r>
            <a:r>
              <a:rPr lang="pl-PL" sz="1600" dirty="0"/>
              <a:t> sit </a:t>
            </a:r>
            <a:r>
              <a:rPr lang="pl-PL" sz="1600" dirty="0" err="1"/>
              <a:t>amet</a:t>
            </a:r>
            <a:r>
              <a:rPr lang="pl-PL" sz="1600" dirty="0"/>
              <a:t> </a:t>
            </a:r>
            <a:r>
              <a:rPr lang="pl-PL" sz="1600" dirty="0" err="1"/>
              <a:t>risus</a:t>
            </a:r>
            <a:r>
              <a:rPr lang="pl-PL" sz="1600" dirty="0"/>
              <a:t>. </a:t>
            </a:r>
            <a:r>
              <a:rPr lang="pl-PL" sz="1600" dirty="0" err="1"/>
              <a:t>Integer</a:t>
            </a:r>
            <a:r>
              <a:rPr lang="pl-PL" sz="1600" dirty="0"/>
              <a:t> </a:t>
            </a:r>
            <a:r>
              <a:rPr lang="pl-PL" sz="1600" dirty="0" err="1"/>
              <a:t>posuere</a:t>
            </a:r>
            <a:r>
              <a:rPr lang="pl-PL" sz="1600" dirty="0"/>
              <a:t> </a:t>
            </a:r>
            <a:r>
              <a:rPr lang="pl-PL" sz="1600" dirty="0" err="1"/>
              <a:t>erat</a:t>
            </a:r>
            <a:r>
              <a:rPr lang="pl-PL" sz="1600" dirty="0"/>
              <a:t> a </a:t>
            </a:r>
            <a:r>
              <a:rPr lang="pl-PL" sz="1600" dirty="0" err="1"/>
              <a:t>ante</a:t>
            </a:r>
            <a:r>
              <a:rPr lang="pl-PL" sz="1600" dirty="0"/>
              <a:t> </a:t>
            </a:r>
            <a:r>
              <a:rPr lang="pl-PL" sz="1600" dirty="0" err="1"/>
              <a:t>venenatis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 </a:t>
            </a:r>
            <a:r>
              <a:rPr lang="pl-PL" sz="1600" dirty="0" err="1"/>
              <a:t>posuere</a:t>
            </a:r>
            <a:r>
              <a:rPr lang="pl-PL" sz="1600" dirty="0"/>
              <a:t> </a:t>
            </a:r>
            <a:r>
              <a:rPr lang="pl-PL" sz="1600" dirty="0" err="1"/>
              <a:t>velit</a:t>
            </a:r>
            <a:r>
              <a:rPr lang="pl-PL" sz="1600" dirty="0"/>
              <a:t> </a:t>
            </a:r>
            <a:r>
              <a:rPr lang="pl-PL" sz="1600" dirty="0" err="1"/>
              <a:t>aliquet</a:t>
            </a:r>
            <a:r>
              <a:rPr lang="pl-PL" sz="1600" dirty="0"/>
              <a:t>. </a:t>
            </a:r>
            <a:r>
              <a:rPr lang="pl-PL" sz="1600" dirty="0" err="1"/>
              <a:t>Morbi</a:t>
            </a:r>
            <a:r>
              <a:rPr lang="pl-PL" sz="1600" dirty="0"/>
              <a:t> </a:t>
            </a:r>
            <a:r>
              <a:rPr lang="pl-PL" sz="1600" dirty="0" err="1"/>
              <a:t>leo</a:t>
            </a:r>
            <a:r>
              <a:rPr lang="pl-PL" sz="1600" dirty="0"/>
              <a:t> </a:t>
            </a:r>
            <a:r>
              <a:rPr lang="pl-PL" sz="1600" dirty="0" err="1"/>
              <a:t>risus</a:t>
            </a:r>
            <a:r>
              <a:rPr lang="pl-PL" sz="1600" dirty="0"/>
              <a:t>, </a:t>
            </a:r>
            <a:r>
              <a:rPr lang="pl-PL" sz="1600" dirty="0" err="1"/>
              <a:t>porta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 </a:t>
            </a:r>
            <a:r>
              <a:rPr lang="pl-PL" sz="1600" dirty="0" err="1"/>
              <a:t>consectetur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, </a:t>
            </a:r>
            <a:r>
              <a:rPr lang="pl-PL" sz="1600" dirty="0" err="1"/>
              <a:t>vestibulum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eros. </a:t>
            </a:r>
          </a:p>
        </p:txBody>
      </p:sp>
      <p:sp>
        <p:nvSpPr>
          <p:cNvPr id="7" name="Prostokąt 6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31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042612"/>
            <a:ext cx="12208310" cy="281538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0" y="4042609"/>
            <a:ext cx="12216064" cy="2815390"/>
          </a:xfrm>
          <a:prstGeom prst="rect">
            <a:avLst/>
          </a:prstGeom>
          <a:solidFill>
            <a:srgbClr val="DF6A1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 userDrawn="1"/>
        </p:nvSpPr>
        <p:spPr>
          <a:xfrm>
            <a:off x="16272" y="3983965"/>
            <a:ext cx="4106550" cy="170940"/>
          </a:xfrm>
          <a:prstGeom prst="rect">
            <a:avLst/>
          </a:prstGeom>
          <a:solidFill>
            <a:srgbClr val="31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7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60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Układ dwukolumn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12420" y="601839"/>
            <a:ext cx="11567160" cy="1205058"/>
          </a:xfr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12420" y="1435885"/>
            <a:ext cx="5548734" cy="23116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2400" baseline="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2"/>
              </a:buBlip>
              <a:defRPr sz="20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2"/>
              </a:buBlip>
              <a:defRPr sz="18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pl-PL" sz="1600" dirty="0"/>
              <a:t>Tutaj wstaw swój tekst, który ma być w układzie dwukolumnowym. </a:t>
            </a:r>
            <a:r>
              <a:rPr lang="pl-PL" sz="1600" dirty="0" err="1"/>
              <a:t>Aenean</a:t>
            </a:r>
            <a:r>
              <a:rPr lang="pl-PL" sz="1600" dirty="0"/>
              <a:t> </a:t>
            </a:r>
            <a:r>
              <a:rPr lang="pl-PL" sz="1600" dirty="0" err="1"/>
              <a:t>eu</a:t>
            </a:r>
            <a:r>
              <a:rPr lang="pl-PL" sz="1600" dirty="0"/>
              <a:t> </a:t>
            </a:r>
            <a:r>
              <a:rPr lang="pl-PL" sz="1600" dirty="0" err="1"/>
              <a:t>leo</a:t>
            </a:r>
            <a:r>
              <a:rPr lang="pl-PL" sz="1600" dirty="0"/>
              <a:t> </a:t>
            </a:r>
            <a:r>
              <a:rPr lang="pl-PL" sz="1600" dirty="0" err="1"/>
              <a:t>quam</a:t>
            </a:r>
            <a:r>
              <a:rPr lang="pl-PL" sz="1600" dirty="0"/>
              <a:t>. </a:t>
            </a:r>
            <a:r>
              <a:rPr lang="pl-PL" sz="1600" dirty="0" err="1"/>
              <a:t>Pellentesque</a:t>
            </a:r>
            <a:r>
              <a:rPr lang="pl-PL" sz="1600" dirty="0"/>
              <a:t> </a:t>
            </a:r>
            <a:r>
              <a:rPr lang="pl-PL" sz="1600" dirty="0" err="1"/>
              <a:t>ornare</a:t>
            </a:r>
            <a:r>
              <a:rPr lang="pl-PL" sz="1600" dirty="0"/>
              <a:t> </a:t>
            </a:r>
            <a:r>
              <a:rPr lang="pl-PL" sz="1600" dirty="0" err="1"/>
              <a:t>sem</a:t>
            </a:r>
            <a:r>
              <a:rPr lang="pl-PL" sz="1600" dirty="0"/>
              <a:t> </a:t>
            </a:r>
            <a:r>
              <a:rPr lang="pl-PL" sz="1600" dirty="0" err="1"/>
              <a:t>lacinia</a:t>
            </a:r>
            <a:r>
              <a:rPr lang="pl-PL" sz="1600" dirty="0"/>
              <a:t> </a:t>
            </a:r>
            <a:r>
              <a:rPr lang="pl-PL" sz="1600" dirty="0" err="1"/>
              <a:t>quam</a:t>
            </a:r>
            <a:r>
              <a:rPr lang="pl-PL" sz="1600" dirty="0"/>
              <a:t> </a:t>
            </a:r>
            <a:r>
              <a:rPr lang="pl-PL" sz="1600" dirty="0" err="1"/>
              <a:t>venenatis</a:t>
            </a:r>
            <a:r>
              <a:rPr lang="pl-PL" sz="1600" dirty="0"/>
              <a:t> </a:t>
            </a:r>
            <a:r>
              <a:rPr lang="pl-PL" sz="1600" dirty="0" err="1"/>
              <a:t>vestibulum</a:t>
            </a:r>
            <a:r>
              <a:rPr lang="pl-PL" sz="1600" dirty="0"/>
              <a:t>. </a:t>
            </a:r>
            <a:r>
              <a:rPr lang="pl-PL" sz="1600" dirty="0" err="1"/>
              <a:t>Curabitur</a:t>
            </a:r>
            <a:r>
              <a:rPr lang="pl-PL" sz="1600" dirty="0"/>
              <a:t> </a:t>
            </a:r>
            <a:r>
              <a:rPr lang="pl-PL" sz="1600" dirty="0" err="1"/>
              <a:t>blandit</a:t>
            </a:r>
            <a:r>
              <a:rPr lang="pl-PL" sz="1600" dirty="0"/>
              <a:t> </a:t>
            </a:r>
            <a:r>
              <a:rPr lang="pl-PL" sz="1600" dirty="0" err="1"/>
              <a:t>tempus</a:t>
            </a:r>
            <a:r>
              <a:rPr lang="pl-PL" sz="1600" dirty="0"/>
              <a:t> </a:t>
            </a:r>
            <a:r>
              <a:rPr lang="pl-PL" sz="1600" dirty="0" err="1"/>
              <a:t>porttitor</a:t>
            </a:r>
            <a:r>
              <a:rPr lang="pl-PL" sz="1600" dirty="0"/>
              <a:t>. </a:t>
            </a:r>
            <a:r>
              <a:rPr lang="pl-PL" sz="1600" dirty="0" err="1"/>
              <a:t>Fusce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, </a:t>
            </a:r>
            <a:r>
              <a:rPr lang="pl-PL" sz="1600" dirty="0" err="1"/>
              <a:t>tellus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 </a:t>
            </a:r>
            <a:r>
              <a:rPr lang="pl-PL" sz="1600" dirty="0" err="1"/>
              <a:t>cursus</a:t>
            </a:r>
            <a:r>
              <a:rPr lang="pl-PL" sz="1600" dirty="0"/>
              <a:t> </a:t>
            </a:r>
            <a:r>
              <a:rPr lang="pl-PL" sz="1600" dirty="0" err="1"/>
              <a:t>commodo</a:t>
            </a:r>
            <a:r>
              <a:rPr lang="pl-PL" sz="1600" dirty="0"/>
              <a:t>, </a:t>
            </a:r>
            <a:r>
              <a:rPr lang="pl-PL" sz="1600" dirty="0" err="1"/>
              <a:t>tortor</a:t>
            </a:r>
            <a:r>
              <a:rPr lang="pl-PL" sz="1600" dirty="0"/>
              <a:t> </a:t>
            </a:r>
            <a:r>
              <a:rPr lang="pl-PL" sz="1600" dirty="0" err="1"/>
              <a:t>mauris</a:t>
            </a:r>
            <a:r>
              <a:rPr lang="pl-PL" sz="1600" dirty="0"/>
              <a:t> </a:t>
            </a:r>
            <a:r>
              <a:rPr lang="pl-PL" sz="1600" dirty="0" err="1"/>
              <a:t>condimentum</a:t>
            </a:r>
            <a:r>
              <a:rPr lang="pl-PL" sz="1600" dirty="0"/>
              <a:t> </a:t>
            </a:r>
            <a:r>
              <a:rPr lang="pl-PL" sz="1600" dirty="0" err="1"/>
              <a:t>nibh</a:t>
            </a:r>
            <a:r>
              <a:rPr lang="pl-PL" sz="1600" dirty="0"/>
              <a:t>, </a:t>
            </a:r>
            <a:r>
              <a:rPr lang="pl-PL" sz="1600" dirty="0" err="1"/>
              <a:t>ut</a:t>
            </a:r>
            <a:r>
              <a:rPr lang="pl-PL" sz="1600" dirty="0"/>
              <a:t> </a:t>
            </a:r>
            <a:r>
              <a:rPr lang="pl-PL" sz="1600" dirty="0" err="1"/>
              <a:t>fermentum</a:t>
            </a:r>
            <a:r>
              <a:rPr lang="pl-PL" sz="1600" dirty="0"/>
              <a:t> </a:t>
            </a:r>
            <a:r>
              <a:rPr lang="pl-PL" sz="1600" dirty="0" err="1"/>
              <a:t>massa</a:t>
            </a:r>
            <a:r>
              <a:rPr lang="pl-PL" sz="1600" dirty="0"/>
              <a:t> </a:t>
            </a:r>
            <a:r>
              <a:rPr lang="pl-PL" sz="1600" dirty="0" err="1"/>
              <a:t>justo</a:t>
            </a:r>
            <a:r>
              <a:rPr lang="pl-PL" sz="1600" dirty="0"/>
              <a:t> sit </a:t>
            </a:r>
            <a:r>
              <a:rPr lang="pl-PL" sz="1600" dirty="0" err="1"/>
              <a:t>amet</a:t>
            </a:r>
            <a:r>
              <a:rPr lang="pl-PL" sz="1600" dirty="0"/>
              <a:t> </a:t>
            </a:r>
            <a:r>
              <a:rPr lang="pl-PL" sz="1600" dirty="0" err="1"/>
              <a:t>risus</a:t>
            </a:r>
            <a:r>
              <a:rPr lang="pl-PL" sz="1600" dirty="0"/>
              <a:t>. </a:t>
            </a:r>
            <a:r>
              <a:rPr lang="pl-PL" sz="1600" dirty="0" err="1"/>
              <a:t>Fusce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, </a:t>
            </a:r>
            <a:r>
              <a:rPr lang="pl-PL" sz="1600" dirty="0" err="1"/>
              <a:t>tellus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 </a:t>
            </a:r>
            <a:r>
              <a:rPr lang="pl-PL" sz="1600" dirty="0" err="1"/>
              <a:t>cursus</a:t>
            </a:r>
            <a:r>
              <a:rPr lang="pl-PL" sz="1600" dirty="0"/>
              <a:t> </a:t>
            </a:r>
            <a:r>
              <a:rPr lang="pl-PL" sz="1600" dirty="0" err="1"/>
              <a:t>commodo</a:t>
            </a:r>
            <a:r>
              <a:rPr lang="pl-PL" sz="1600" dirty="0"/>
              <a:t>, </a:t>
            </a:r>
            <a:r>
              <a:rPr lang="pl-PL" sz="1600" dirty="0" err="1"/>
              <a:t>tortor</a:t>
            </a:r>
            <a:r>
              <a:rPr lang="pl-PL" sz="1600" dirty="0"/>
              <a:t> </a:t>
            </a:r>
            <a:r>
              <a:rPr lang="pl-PL" sz="1600" dirty="0" err="1"/>
              <a:t>mauris</a:t>
            </a:r>
            <a:r>
              <a:rPr lang="pl-PL" sz="1600" dirty="0"/>
              <a:t> </a:t>
            </a:r>
            <a:r>
              <a:rPr lang="pl-PL" sz="1600" dirty="0" err="1"/>
              <a:t>condimentum</a:t>
            </a:r>
            <a:r>
              <a:rPr lang="pl-PL" sz="1600" dirty="0"/>
              <a:t> </a:t>
            </a:r>
            <a:r>
              <a:rPr lang="pl-PL" sz="1600" dirty="0" err="1"/>
              <a:t>nibh</a:t>
            </a:r>
            <a:r>
              <a:rPr lang="pl-PL" sz="1600" dirty="0"/>
              <a:t>, </a:t>
            </a:r>
            <a:r>
              <a:rPr lang="pl-PL" sz="1600" dirty="0" err="1"/>
              <a:t>ut</a:t>
            </a:r>
            <a:r>
              <a:rPr lang="pl-PL" sz="1600" dirty="0"/>
              <a:t> </a:t>
            </a:r>
            <a:r>
              <a:rPr lang="pl-PL" sz="1600" dirty="0" err="1"/>
              <a:t>fermentum</a:t>
            </a:r>
            <a:r>
              <a:rPr lang="pl-PL" sz="1600" dirty="0"/>
              <a:t> </a:t>
            </a:r>
            <a:r>
              <a:rPr lang="pl-PL" sz="1600" dirty="0" err="1"/>
              <a:t>massa</a:t>
            </a:r>
            <a:r>
              <a:rPr lang="pl-PL" sz="1600" dirty="0"/>
              <a:t> </a:t>
            </a:r>
            <a:r>
              <a:rPr lang="pl-PL" sz="1600" dirty="0" err="1"/>
              <a:t>justo</a:t>
            </a:r>
            <a:r>
              <a:rPr lang="pl-PL" sz="1600" dirty="0"/>
              <a:t> sit </a:t>
            </a:r>
            <a:r>
              <a:rPr lang="pl-PL" sz="1600" dirty="0" err="1"/>
              <a:t>amet</a:t>
            </a:r>
            <a:r>
              <a:rPr lang="pl-PL" sz="1600" dirty="0"/>
              <a:t> </a:t>
            </a:r>
            <a:r>
              <a:rPr lang="pl-PL" sz="1600" dirty="0" err="1"/>
              <a:t>risus</a:t>
            </a:r>
            <a:r>
              <a:rPr lang="pl-PL" sz="1600" dirty="0"/>
              <a:t>. </a:t>
            </a:r>
            <a:r>
              <a:rPr lang="pl-PL" sz="1600" dirty="0" err="1"/>
              <a:t>Vivamus</a:t>
            </a:r>
            <a:r>
              <a:rPr lang="pl-PL" sz="1600" dirty="0"/>
              <a:t> </a:t>
            </a:r>
            <a:r>
              <a:rPr lang="pl-PL" sz="1600" dirty="0" err="1"/>
              <a:t>sagittis</a:t>
            </a:r>
            <a:r>
              <a:rPr lang="pl-PL" sz="1600" dirty="0"/>
              <a:t> </a:t>
            </a:r>
            <a:r>
              <a:rPr lang="pl-PL" sz="1600" dirty="0" err="1"/>
              <a:t>lacus</a:t>
            </a:r>
            <a:r>
              <a:rPr lang="pl-PL" sz="1600" dirty="0"/>
              <a:t> vel </a:t>
            </a:r>
            <a:r>
              <a:rPr lang="pl-PL" sz="1600" dirty="0" err="1"/>
              <a:t>augue</a:t>
            </a:r>
            <a:r>
              <a:rPr lang="pl-PL" sz="1600" dirty="0"/>
              <a:t> </a:t>
            </a:r>
            <a:r>
              <a:rPr lang="pl-PL" sz="1600" dirty="0" err="1"/>
              <a:t>laoreet</a:t>
            </a:r>
            <a:r>
              <a:rPr lang="pl-PL" sz="1600" dirty="0"/>
              <a:t> </a:t>
            </a:r>
            <a:r>
              <a:rPr lang="pl-PL" sz="1600" dirty="0" err="1"/>
              <a:t>rutrum</a:t>
            </a:r>
            <a:r>
              <a:rPr lang="pl-PL" sz="1600" dirty="0"/>
              <a:t> </a:t>
            </a:r>
            <a:r>
              <a:rPr lang="pl-PL" sz="1600" dirty="0" err="1"/>
              <a:t>faucibus</a:t>
            </a:r>
            <a:r>
              <a:rPr lang="pl-PL" sz="1600" dirty="0"/>
              <a:t> </a:t>
            </a:r>
            <a:r>
              <a:rPr lang="pl-PL" sz="1600" dirty="0" err="1"/>
              <a:t>dolor</a:t>
            </a:r>
            <a:r>
              <a:rPr lang="pl-PL" sz="1600" dirty="0"/>
              <a:t> </a:t>
            </a:r>
            <a:r>
              <a:rPr lang="pl-PL" sz="1600" dirty="0" err="1"/>
              <a:t>auctor</a:t>
            </a:r>
            <a:r>
              <a:rPr lang="pl-PL" sz="1600" dirty="0"/>
              <a:t>. </a:t>
            </a:r>
          </a:p>
        </p:txBody>
      </p:sp>
      <p:sp>
        <p:nvSpPr>
          <p:cNvPr id="4" name="Symbol zastępczy zawartości 2"/>
          <p:cNvSpPr>
            <a:spLocks noGrp="1"/>
          </p:cNvSpPr>
          <p:nvPr>
            <p:ph idx="10" hasCustomPrompt="1"/>
          </p:nvPr>
        </p:nvSpPr>
        <p:spPr>
          <a:xfrm>
            <a:off x="6430781" y="1435885"/>
            <a:ext cx="5456420" cy="43513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2400" baseline="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2"/>
              </a:buBlip>
              <a:defRPr sz="20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2"/>
              </a:buBlip>
              <a:defRPr sz="18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Integer</a:t>
            </a:r>
            <a:r>
              <a:rPr lang="pl-PL" sz="1600" dirty="0"/>
              <a:t> </a:t>
            </a:r>
            <a:r>
              <a:rPr lang="pl-PL" sz="1600" dirty="0" err="1"/>
              <a:t>posuere</a:t>
            </a:r>
            <a:r>
              <a:rPr lang="pl-PL" sz="1600" dirty="0"/>
              <a:t> </a:t>
            </a:r>
            <a:r>
              <a:rPr lang="pl-PL" sz="1600" dirty="0" err="1"/>
              <a:t>erat</a:t>
            </a:r>
            <a:r>
              <a:rPr lang="pl-PL" sz="1600" dirty="0"/>
              <a:t> a </a:t>
            </a:r>
            <a:r>
              <a:rPr lang="pl-PL" sz="1600" dirty="0" err="1"/>
              <a:t>ante</a:t>
            </a:r>
            <a:r>
              <a:rPr lang="pl-PL" sz="1600" dirty="0"/>
              <a:t> </a:t>
            </a:r>
            <a:r>
              <a:rPr lang="pl-PL" sz="1600" dirty="0" err="1"/>
              <a:t>venenatis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 </a:t>
            </a:r>
            <a:r>
              <a:rPr lang="pl-PL" sz="1600" dirty="0" err="1"/>
              <a:t>posuere</a:t>
            </a:r>
            <a:r>
              <a:rPr lang="pl-PL" sz="1600" dirty="0"/>
              <a:t> </a:t>
            </a:r>
            <a:r>
              <a:rPr lang="pl-PL" sz="1600" dirty="0" err="1"/>
              <a:t>velit</a:t>
            </a:r>
            <a:r>
              <a:rPr lang="pl-PL" sz="1600" dirty="0"/>
              <a:t> </a:t>
            </a:r>
            <a:r>
              <a:rPr lang="pl-PL" sz="1600" dirty="0" err="1"/>
              <a:t>aliquet</a:t>
            </a:r>
            <a:r>
              <a:rPr lang="pl-PL" sz="1600" dirty="0"/>
              <a:t>. </a:t>
            </a:r>
            <a:r>
              <a:rPr lang="pl-PL" sz="1600" dirty="0" err="1"/>
              <a:t>Fusce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, </a:t>
            </a:r>
            <a:r>
              <a:rPr lang="pl-PL" sz="1600" dirty="0" err="1"/>
              <a:t>tellus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 </a:t>
            </a:r>
            <a:r>
              <a:rPr lang="pl-PL" sz="1600" dirty="0" err="1"/>
              <a:t>cursus</a:t>
            </a:r>
            <a:r>
              <a:rPr lang="pl-PL" sz="1600" dirty="0"/>
              <a:t> </a:t>
            </a:r>
            <a:r>
              <a:rPr lang="pl-PL" sz="1600" dirty="0" err="1"/>
              <a:t>commodo</a:t>
            </a:r>
            <a:r>
              <a:rPr lang="pl-PL" sz="1600" dirty="0"/>
              <a:t>, </a:t>
            </a:r>
            <a:r>
              <a:rPr lang="pl-PL" sz="1600" dirty="0" err="1"/>
              <a:t>tortor</a:t>
            </a:r>
            <a:r>
              <a:rPr lang="pl-PL" sz="1600" dirty="0"/>
              <a:t> </a:t>
            </a:r>
            <a:r>
              <a:rPr lang="pl-PL" sz="1600" dirty="0" err="1"/>
              <a:t>mauris</a:t>
            </a:r>
            <a:r>
              <a:rPr lang="pl-PL" sz="1600" dirty="0"/>
              <a:t> </a:t>
            </a:r>
            <a:r>
              <a:rPr lang="pl-PL" sz="1600" dirty="0" err="1"/>
              <a:t>condimentum</a:t>
            </a:r>
            <a:r>
              <a:rPr lang="pl-PL" sz="1600" dirty="0"/>
              <a:t> </a:t>
            </a:r>
            <a:r>
              <a:rPr lang="pl-PL" sz="1600" dirty="0" err="1"/>
              <a:t>nibh</a:t>
            </a:r>
            <a:r>
              <a:rPr lang="pl-PL" sz="1600" dirty="0"/>
              <a:t>, </a:t>
            </a:r>
            <a:r>
              <a:rPr lang="pl-PL" sz="1600" dirty="0" err="1"/>
              <a:t>ut</a:t>
            </a:r>
            <a:r>
              <a:rPr lang="pl-PL" sz="1600" dirty="0"/>
              <a:t> </a:t>
            </a:r>
            <a:r>
              <a:rPr lang="pl-PL" sz="1600" dirty="0" err="1"/>
              <a:t>fermentum</a:t>
            </a:r>
            <a:r>
              <a:rPr lang="pl-PL" sz="1600" dirty="0"/>
              <a:t> </a:t>
            </a:r>
            <a:r>
              <a:rPr lang="pl-PL" sz="1600" dirty="0" err="1"/>
              <a:t>massa</a:t>
            </a:r>
            <a:r>
              <a:rPr lang="pl-PL" sz="1600" dirty="0"/>
              <a:t> </a:t>
            </a:r>
            <a:r>
              <a:rPr lang="pl-PL" sz="1600" dirty="0" err="1"/>
              <a:t>justo</a:t>
            </a:r>
            <a:r>
              <a:rPr lang="pl-PL" sz="1600" dirty="0"/>
              <a:t> sit </a:t>
            </a:r>
            <a:r>
              <a:rPr lang="pl-PL" sz="1600" dirty="0" err="1"/>
              <a:t>amet</a:t>
            </a:r>
            <a:r>
              <a:rPr lang="pl-PL" sz="1600" dirty="0"/>
              <a:t> </a:t>
            </a:r>
            <a:r>
              <a:rPr lang="pl-PL" sz="1600" dirty="0" err="1"/>
              <a:t>risus</a:t>
            </a:r>
            <a:r>
              <a:rPr lang="pl-PL" sz="1600" dirty="0"/>
              <a:t>. </a:t>
            </a:r>
            <a:r>
              <a:rPr lang="pl-PL" sz="1600" dirty="0" err="1"/>
              <a:t>Integer</a:t>
            </a:r>
            <a:r>
              <a:rPr lang="pl-PL" sz="1600" dirty="0"/>
              <a:t> </a:t>
            </a:r>
            <a:r>
              <a:rPr lang="pl-PL" sz="1600" dirty="0" err="1"/>
              <a:t>posuere</a:t>
            </a:r>
            <a:r>
              <a:rPr lang="pl-PL" sz="1600" dirty="0"/>
              <a:t> </a:t>
            </a:r>
            <a:r>
              <a:rPr lang="pl-PL" sz="1600" dirty="0" err="1"/>
              <a:t>erat</a:t>
            </a:r>
            <a:r>
              <a:rPr lang="pl-PL" sz="1600" dirty="0"/>
              <a:t> a </a:t>
            </a:r>
            <a:r>
              <a:rPr lang="pl-PL" sz="1600" dirty="0" err="1"/>
              <a:t>ante</a:t>
            </a:r>
            <a:r>
              <a:rPr lang="pl-PL" sz="1600" dirty="0"/>
              <a:t> </a:t>
            </a:r>
            <a:r>
              <a:rPr lang="pl-PL" sz="1600" dirty="0" err="1"/>
              <a:t>venenatis</a:t>
            </a:r>
            <a:r>
              <a:rPr lang="pl-PL" sz="1600" dirty="0"/>
              <a:t> </a:t>
            </a:r>
            <a:r>
              <a:rPr lang="pl-PL" sz="1600" dirty="0" err="1"/>
              <a:t>dapibus</a:t>
            </a:r>
            <a:r>
              <a:rPr lang="pl-PL" sz="1600" dirty="0"/>
              <a:t> </a:t>
            </a:r>
            <a:r>
              <a:rPr lang="pl-PL" sz="1600" dirty="0" err="1"/>
              <a:t>posuere</a:t>
            </a:r>
            <a:r>
              <a:rPr lang="pl-PL" sz="1600" dirty="0"/>
              <a:t> </a:t>
            </a:r>
            <a:r>
              <a:rPr lang="pl-PL" sz="1600" dirty="0" err="1"/>
              <a:t>velit</a:t>
            </a:r>
            <a:r>
              <a:rPr lang="pl-PL" sz="1600" dirty="0"/>
              <a:t> </a:t>
            </a:r>
            <a:r>
              <a:rPr lang="pl-PL" sz="1600" dirty="0" err="1"/>
              <a:t>aliquet</a:t>
            </a:r>
            <a:r>
              <a:rPr lang="pl-PL" sz="1600" dirty="0"/>
              <a:t>. </a:t>
            </a:r>
            <a:r>
              <a:rPr lang="pl-PL" sz="1600" dirty="0" err="1"/>
              <a:t>Morbi</a:t>
            </a:r>
            <a:r>
              <a:rPr lang="pl-PL" sz="1600" dirty="0"/>
              <a:t> </a:t>
            </a:r>
            <a:r>
              <a:rPr lang="pl-PL" sz="1600" dirty="0" err="1"/>
              <a:t>leo</a:t>
            </a:r>
            <a:r>
              <a:rPr lang="pl-PL" sz="1600" dirty="0"/>
              <a:t> </a:t>
            </a:r>
            <a:r>
              <a:rPr lang="pl-PL" sz="1600" dirty="0" err="1"/>
              <a:t>risus</a:t>
            </a:r>
            <a:r>
              <a:rPr lang="pl-PL" sz="1600" dirty="0"/>
              <a:t>, </a:t>
            </a:r>
            <a:r>
              <a:rPr lang="pl-PL" sz="1600" dirty="0" err="1"/>
              <a:t>porta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 </a:t>
            </a:r>
            <a:r>
              <a:rPr lang="pl-PL" sz="1600" dirty="0" err="1"/>
              <a:t>consectetur</a:t>
            </a:r>
            <a:r>
              <a:rPr lang="pl-PL" sz="1600" dirty="0"/>
              <a:t> </a:t>
            </a:r>
            <a:r>
              <a:rPr lang="pl-PL" sz="1600" dirty="0" err="1"/>
              <a:t>ac</a:t>
            </a:r>
            <a:r>
              <a:rPr lang="pl-PL" sz="1600" dirty="0"/>
              <a:t>, </a:t>
            </a:r>
            <a:r>
              <a:rPr lang="pl-PL" sz="1600" dirty="0" err="1"/>
              <a:t>vestibulum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eros. </a:t>
            </a:r>
          </a:p>
        </p:txBody>
      </p:sp>
      <p:sp>
        <p:nvSpPr>
          <p:cNvPr id="7" name="Prostokąt 6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042612"/>
            <a:ext cx="12208310" cy="281538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0" y="4042609"/>
            <a:ext cx="12216064" cy="2815390"/>
          </a:xfrm>
          <a:prstGeom prst="rect">
            <a:avLst/>
          </a:prstGeom>
          <a:solidFill>
            <a:srgbClr val="0049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 userDrawn="1"/>
        </p:nvSpPr>
        <p:spPr>
          <a:xfrm>
            <a:off x="16272" y="3983965"/>
            <a:ext cx="4106550" cy="170940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7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020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 - bez logo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6" y="3958"/>
            <a:ext cx="12154951" cy="6854042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0" y="0"/>
            <a:ext cx="12216064" cy="6858000"/>
          </a:xfrm>
          <a:prstGeom prst="rect">
            <a:avLst/>
          </a:prstGeom>
          <a:solidFill>
            <a:srgbClr val="0049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420" y="1825625"/>
            <a:ext cx="11567160" cy="4351338"/>
          </a:xfrm>
        </p:spPr>
        <p:txBody>
          <a:bodyPr>
            <a:normAutofit/>
          </a:bodyPr>
          <a:lstStyle>
            <a:lvl1pPr marL="228600" indent="-228600">
              <a:buSzPct val="60000"/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3"/>
              </a:buBlip>
              <a:defRPr sz="18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3"/>
              </a:buBlip>
              <a:defRPr sz="16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3"/>
              </a:buBlip>
              <a:defRPr sz="16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12420" y="601839"/>
            <a:ext cx="11567160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8" name="Prostokąt 7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7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8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 - bez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013022" y="601839"/>
            <a:ext cx="5411449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/>
              <a:t>TUTAJ NAZWA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0"/>
          </p:nvPr>
        </p:nvSpPr>
        <p:spPr>
          <a:xfrm>
            <a:off x="312420" y="1589554"/>
            <a:ext cx="4030980" cy="242047"/>
          </a:xfrm>
        </p:spPr>
        <p:txBody>
          <a:bodyPr>
            <a:noAutofit/>
          </a:bodyPr>
          <a:lstStyle>
            <a:lvl1pPr>
              <a:defRPr>
                <a:solidFill>
                  <a:srgbClr val="00305A"/>
                </a:solidFill>
              </a:defRPr>
            </a:lvl1pPr>
          </a:lstStyle>
          <a:p>
            <a:pPr marL="0" indent="0">
              <a:buNone/>
            </a:pPr>
            <a:r>
              <a:rPr lang="pl-PL" sz="1400" dirty="0"/>
              <a:t>ZASIĘG: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887" y="0"/>
            <a:ext cx="10287000" cy="6858000"/>
          </a:xfrm>
          <a:prstGeom prst="trapezoid">
            <a:avLst/>
          </a:prstGeom>
          <a:solidFill>
            <a:srgbClr val="DF6A13"/>
          </a:solidFill>
        </p:spPr>
      </p:pic>
      <p:sp>
        <p:nvSpPr>
          <p:cNvPr id="10" name="Symbol zastępczy zawartości 2"/>
          <p:cNvSpPr txBox="1">
            <a:spLocks/>
          </p:cNvSpPr>
          <p:nvPr userDrawn="1"/>
        </p:nvSpPr>
        <p:spPr>
          <a:xfrm>
            <a:off x="312420" y="1831601"/>
            <a:ext cx="4030980" cy="460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80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rPr>
              <a:t>OGÓLNOPOLSKI</a:t>
            </a:r>
            <a:endParaRPr lang="pl-PL" sz="1800" dirty="0">
              <a:solidFill>
                <a:srgbClr val="00305A"/>
              </a:solidFill>
              <a:latin typeface="Lato Latin Black" charset="0"/>
              <a:ea typeface="Lato Latin Black" charset="0"/>
              <a:cs typeface="Lato Latin Black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 userDrawn="1"/>
        </p:nvSpPr>
        <p:spPr>
          <a:xfrm>
            <a:off x="303456" y="2427751"/>
            <a:ext cx="4030980" cy="24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400">
                <a:solidFill>
                  <a:srgbClr val="00305A"/>
                </a:solidFill>
              </a:rPr>
              <a:t>ZASIĘG:</a:t>
            </a:r>
            <a:endParaRPr lang="pl-PL" sz="1400" dirty="0">
              <a:solidFill>
                <a:srgbClr val="00305A"/>
              </a:solidFill>
            </a:endParaRPr>
          </a:p>
        </p:txBody>
      </p:sp>
      <p:sp>
        <p:nvSpPr>
          <p:cNvPr id="12" name="Symbol zastępczy zawartości 2"/>
          <p:cNvSpPr txBox="1">
            <a:spLocks/>
          </p:cNvSpPr>
          <p:nvPr userDrawn="1"/>
        </p:nvSpPr>
        <p:spPr>
          <a:xfrm>
            <a:off x="303456" y="2669798"/>
            <a:ext cx="4030980" cy="460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80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rPr>
              <a:t>OGÓLNOPOLSKI</a:t>
            </a:r>
            <a:endParaRPr lang="pl-PL" sz="1800" dirty="0">
              <a:solidFill>
                <a:srgbClr val="00305A"/>
              </a:solidFill>
              <a:latin typeface="Lato Latin Black" charset="0"/>
              <a:ea typeface="Lato Latin Black" charset="0"/>
              <a:cs typeface="Lato Latin Black" charset="0"/>
            </a:endParaRPr>
          </a:p>
        </p:txBody>
      </p:sp>
      <p:sp>
        <p:nvSpPr>
          <p:cNvPr id="13" name="Symbol zastępczy zawartości 2"/>
          <p:cNvSpPr txBox="1">
            <a:spLocks/>
          </p:cNvSpPr>
          <p:nvPr userDrawn="1"/>
        </p:nvSpPr>
        <p:spPr>
          <a:xfrm>
            <a:off x="303456" y="3248022"/>
            <a:ext cx="4030980" cy="24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400">
                <a:solidFill>
                  <a:srgbClr val="00305A"/>
                </a:solidFill>
              </a:rPr>
              <a:t>ZASIĘG:</a:t>
            </a:r>
            <a:endParaRPr lang="pl-PL" sz="1400" dirty="0">
              <a:solidFill>
                <a:srgbClr val="00305A"/>
              </a:solidFill>
            </a:endParaRPr>
          </a:p>
        </p:txBody>
      </p:sp>
      <p:sp>
        <p:nvSpPr>
          <p:cNvPr id="14" name="Symbol zastępczy zawartości 2"/>
          <p:cNvSpPr txBox="1">
            <a:spLocks/>
          </p:cNvSpPr>
          <p:nvPr userDrawn="1"/>
        </p:nvSpPr>
        <p:spPr>
          <a:xfrm>
            <a:off x="303456" y="3490069"/>
            <a:ext cx="4030980" cy="460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80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rPr>
              <a:t>OGÓLNOPOLSKI</a:t>
            </a:r>
            <a:endParaRPr lang="pl-PL" sz="1800" dirty="0">
              <a:solidFill>
                <a:srgbClr val="00305A"/>
              </a:solidFill>
              <a:latin typeface="Lato Latin Black" charset="0"/>
              <a:ea typeface="Lato Latin Black" charset="0"/>
              <a:cs typeface="Lato Latin Black" charset="0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 userDrawn="1"/>
        </p:nvSpPr>
        <p:spPr>
          <a:xfrm>
            <a:off x="3943125" y="1589554"/>
            <a:ext cx="4030980" cy="24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400">
                <a:solidFill>
                  <a:srgbClr val="00305A"/>
                </a:solidFill>
              </a:rPr>
              <a:t>ZASIĘG:</a:t>
            </a:r>
            <a:endParaRPr lang="pl-PL" sz="1400" dirty="0">
              <a:solidFill>
                <a:srgbClr val="00305A"/>
              </a:solidFill>
            </a:endParaRPr>
          </a:p>
        </p:txBody>
      </p:sp>
      <p:sp>
        <p:nvSpPr>
          <p:cNvPr id="16" name="Symbol zastępczy zawartości 2"/>
          <p:cNvSpPr txBox="1">
            <a:spLocks/>
          </p:cNvSpPr>
          <p:nvPr userDrawn="1"/>
        </p:nvSpPr>
        <p:spPr>
          <a:xfrm>
            <a:off x="3943125" y="1831601"/>
            <a:ext cx="4030980" cy="460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80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rPr>
              <a:t>OGÓLNOPOLSKI</a:t>
            </a:r>
            <a:endParaRPr lang="pl-PL" sz="1800" dirty="0">
              <a:solidFill>
                <a:srgbClr val="00305A"/>
              </a:solidFill>
              <a:latin typeface="Lato Latin Black" charset="0"/>
              <a:ea typeface="Lato Latin Black" charset="0"/>
              <a:cs typeface="Lato Latin Black" charset="0"/>
            </a:endParaRPr>
          </a:p>
        </p:txBody>
      </p:sp>
      <p:sp>
        <p:nvSpPr>
          <p:cNvPr id="17" name="Symbol zastępczy zawartości 2"/>
          <p:cNvSpPr txBox="1">
            <a:spLocks/>
          </p:cNvSpPr>
          <p:nvPr userDrawn="1"/>
        </p:nvSpPr>
        <p:spPr>
          <a:xfrm>
            <a:off x="3934161" y="2427751"/>
            <a:ext cx="4030980" cy="24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400">
                <a:solidFill>
                  <a:srgbClr val="00305A"/>
                </a:solidFill>
              </a:rPr>
              <a:t>ZASIĘG:</a:t>
            </a:r>
            <a:endParaRPr lang="pl-PL" sz="1400" dirty="0">
              <a:solidFill>
                <a:srgbClr val="00305A"/>
              </a:solidFill>
            </a:endParaRPr>
          </a:p>
        </p:txBody>
      </p:sp>
      <p:sp>
        <p:nvSpPr>
          <p:cNvPr id="18" name="Symbol zastępczy zawartości 2"/>
          <p:cNvSpPr txBox="1">
            <a:spLocks/>
          </p:cNvSpPr>
          <p:nvPr userDrawn="1"/>
        </p:nvSpPr>
        <p:spPr>
          <a:xfrm>
            <a:off x="3934161" y="2669798"/>
            <a:ext cx="4030980" cy="460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80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rPr>
              <a:t>OGÓLNOPOLSKI</a:t>
            </a:r>
            <a:endParaRPr lang="pl-PL" sz="1800" dirty="0">
              <a:solidFill>
                <a:srgbClr val="00305A"/>
              </a:solidFill>
              <a:latin typeface="Lato Latin Black" charset="0"/>
              <a:ea typeface="Lato Latin Black" charset="0"/>
              <a:cs typeface="Lato Latin Black" charset="0"/>
            </a:endParaRPr>
          </a:p>
        </p:txBody>
      </p:sp>
      <p:sp>
        <p:nvSpPr>
          <p:cNvPr id="19" name="Symbol zastępczy zawartości 2"/>
          <p:cNvSpPr txBox="1">
            <a:spLocks/>
          </p:cNvSpPr>
          <p:nvPr userDrawn="1"/>
        </p:nvSpPr>
        <p:spPr>
          <a:xfrm>
            <a:off x="312419" y="4238624"/>
            <a:ext cx="5819439" cy="2162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20"/>
              </a:lnSpc>
              <a:spcBef>
                <a:spcPts val="0"/>
              </a:spcBef>
              <a:buNone/>
            </a:pPr>
            <a:r>
              <a:rPr lang="pl-PL" sz="1600" dirty="0" err="1">
                <a:solidFill>
                  <a:srgbClr val="00305A"/>
                </a:solidFill>
              </a:rPr>
              <a:t>Aenean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eu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leo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quam</a:t>
            </a:r>
            <a:r>
              <a:rPr lang="pl-PL" sz="1600" dirty="0">
                <a:solidFill>
                  <a:srgbClr val="00305A"/>
                </a:solidFill>
              </a:rPr>
              <a:t>. </a:t>
            </a:r>
            <a:r>
              <a:rPr lang="pl-PL" sz="1600" dirty="0" err="1">
                <a:solidFill>
                  <a:srgbClr val="00305A"/>
                </a:solidFill>
              </a:rPr>
              <a:t>Pellentesque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ornare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sem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lacinia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quam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venenatis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vestibulum</a:t>
            </a:r>
            <a:r>
              <a:rPr lang="pl-PL" sz="1600" dirty="0">
                <a:solidFill>
                  <a:srgbClr val="00305A"/>
                </a:solidFill>
              </a:rPr>
              <a:t>. </a:t>
            </a:r>
            <a:r>
              <a:rPr lang="pl-PL" sz="1600" dirty="0" err="1">
                <a:solidFill>
                  <a:srgbClr val="00305A"/>
                </a:solidFill>
              </a:rPr>
              <a:t>Sed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posuere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consectetur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est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at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lobortis</a:t>
            </a:r>
            <a:r>
              <a:rPr lang="pl-PL" sz="1600" dirty="0">
                <a:solidFill>
                  <a:srgbClr val="00305A"/>
                </a:solidFill>
              </a:rPr>
              <a:t>. </a:t>
            </a:r>
            <a:r>
              <a:rPr lang="pl-PL" sz="1600" dirty="0" err="1">
                <a:solidFill>
                  <a:srgbClr val="00305A"/>
                </a:solidFill>
              </a:rPr>
              <a:t>Donec</a:t>
            </a:r>
            <a:r>
              <a:rPr lang="pl-PL" sz="1600" dirty="0">
                <a:solidFill>
                  <a:srgbClr val="00305A"/>
                </a:solidFill>
              </a:rPr>
              <a:t> id elit non mi </a:t>
            </a:r>
            <a:r>
              <a:rPr lang="pl-PL" sz="1600" dirty="0" err="1">
                <a:solidFill>
                  <a:srgbClr val="00305A"/>
                </a:solidFill>
              </a:rPr>
              <a:t>porta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gravida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at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eget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metus</a:t>
            </a:r>
            <a:r>
              <a:rPr lang="pl-PL" sz="1600" dirty="0">
                <a:solidFill>
                  <a:srgbClr val="00305A"/>
                </a:solidFill>
              </a:rPr>
              <a:t>. </a:t>
            </a:r>
            <a:r>
              <a:rPr lang="pl-PL" sz="1600" dirty="0" err="1">
                <a:solidFill>
                  <a:srgbClr val="00305A"/>
                </a:solidFill>
              </a:rPr>
              <a:t>Vestibulum</a:t>
            </a:r>
            <a:r>
              <a:rPr lang="pl-PL" sz="1600" dirty="0">
                <a:solidFill>
                  <a:srgbClr val="00305A"/>
                </a:solidFill>
              </a:rPr>
              <a:t> id ligula </a:t>
            </a:r>
            <a:r>
              <a:rPr lang="pl-PL" sz="1600" dirty="0" err="1">
                <a:solidFill>
                  <a:srgbClr val="00305A"/>
                </a:solidFill>
              </a:rPr>
              <a:t>porta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felis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euismod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semper</a:t>
            </a:r>
            <a:r>
              <a:rPr lang="pl-PL" sz="1600" dirty="0">
                <a:solidFill>
                  <a:srgbClr val="00305A"/>
                </a:solidFill>
              </a:rPr>
              <a:t>. </a:t>
            </a:r>
            <a:r>
              <a:rPr lang="pl-PL" sz="1600" dirty="0" err="1">
                <a:solidFill>
                  <a:srgbClr val="00305A"/>
                </a:solidFill>
              </a:rPr>
              <a:t>Sed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posuere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consectetur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est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at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lobortis</a:t>
            </a:r>
            <a:r>
              <a:rPr lang="pl-PL" sz="1600" dirty="0">
                <a:solidFill>
                  <a:srgbClr val="00305A"/>
                </a:solidFill>
              </a:rPr>
              <a:t>. </a:t>
            </a:r>
            <a:r>
              <a:rPr lang="pl-PL" sz="1600" dirty="0" err="1">
                <a:solidFill>
                  <a:srgbClr val="00305A"/>
                </a:solidFill>
              </a:rPr>
              <a:t>Vivamus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sagittis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lacus</a:t>
            </a:r>
            <a:r>
              <a:rPr lang="pl-PL" sz="1600" dirty="0">
                <a:solidFill>
                  <a:srgbClr val="00305A"/>
                </a:solidFill>
              </a:rPr>
              <a:t> vel </a:t>
            </a:r>
            <a:r>
              <a:rPr lang="pl-PL" sz="1600" dirty="0" err="1">
                <a:solidFill>
                  <a:srgbClr val="00305A"/>
                </a:solidFill>
              </a:rPr>
              <a:t>augue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laoreet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rutrum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faucibus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dolor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auctor</a:t>
            </a:r>
            <a:r>
              <a:rPr lang="pl-PL" sz="1600" dirty="0">
                <a:solidFill>
                  <a:srgbClr val="00305A"/>
                </a:solidFill>
              </a:rPr>
              <a:t>. </a:t>
            </a:r>
            <a:r>
              <a:rPr lang="pl-PL" sz="1600" dirty="0" err="1">
                <a:solidFill>
                  <a:srgbClr val="00305A"/>
                </a:solidFill>
              </a:rPr>
              <a:t>Aenean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eu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leo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quam</a:t>
            </a:r>
            <a:r>
              <a:rPr lang="pl-PL" sz="1600" dirty="0">
                <a:solidFill>
                  <a:srgbClr val="00305A"/>
                </a:solidFill>
              </a:rPr>
              <a:t>.</a:t>
            </a:r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236" y="2811784"/>
            <a:ext cx="4889888" cy="3871161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31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21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7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54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 - bez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644984" y="601839"/>
            <a:ext cx="4234596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/>
              <a:t>TUTAJ NAZWA</a:t>
            </a:r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561690" y="1589554"/>
            <a:ext cx="4030980" cy="242047"/>
          </a:xfrm>
        </p:spPr>
        <p:txBody>
          <a:bodyPr>
            <a:noAutofit/>
          </a:bodyPr>
          <a:lstStyle>
            <a:lvl1pPr>
              <a:defRPr>
                <a:solidFill>
                  <a:srgbClr val="00305A"/>
                </a:solidFill>
              </a:defRPr>
            </a:lvl1pPr>
          </a:lstStyle>
          <a:p>
            <a:pPr marL="0" indent="0">
              <a:buNone/>
            </a:pPr>
            <a:r>
              <a:rPr lang="pl-PL" sz="1400" dirty="0"/>
              <a:t>ZASIĘG: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27654" y="0"/>
            <a:ext cx="10287000" cy="6858000"/>
          </a:xfrm>
          <a:prstGeom prst="trapezoid">
            <a:avLst/>
          </a:prstGeom>
          <a:solidFill>
            <a:srgbClr val="004996"/>
          </a:solidFill>
        </p:spPr>
      </p:pic>
      <p:sp>
        <p:nvSpPr>
          <p:cNvPr id="10" name="Symbol zastępczy zawartości 2"/>
          <p:cNvSpPr txBox="1">
            <a:spLocks/>
          </p:cNvSpPr>
          <p:nvPr userDrawn="1"/>
        </p:nvSpPr>
        <p:spPr>
          <a:xfrm>
            <a:off x="4561690" y="1831601"/>
            <a:ext cx="4030980" cy="460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80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rPr>
              <a:t>OGÓLNOPOLSKI</a:t>
            </a:r>
            <a:endParaRPr lang="pl-PL" sz="1800" dirty="0">
              <a:solidFill>
                <a:srgbClr val="00305A"/>
              </a:solidFill>
              <a:latin typeface="Lato Latin Black" charset="0"/>
              <a:ea typeface="Lato Latin Black" charset="0"/>
              <a:cs typeface="Lato Latin Black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 userDrawn="1"/>
        </p:nvSpPr>
        <p:spPr>
          <a:xfrm>
            <a:off x="4552726" y="2427751"/>
            <a:ext cx="4030980" cy="24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400">
                <a:solidFill>
                  <a:srgbClr val="00305A"/>
                </a:solidFill>
              </a:rPr>
              <a:t>ZASIĘG:</a:t>
            </a:r>
            <a:endParaRPr lang="pl-PL" sz="1400" dirty="0">
              <a:solidFill>
                <a:srgbClr val="00305A"/>
              </a:solidFill>
            </a:endParaRPr>
          </a:p>
        </p:txBody>
      </p:sp>
      <p:sp>
        <p:nvSpPr>
          <p:cNvPr id="12" name="Symbol zastępczy zawartości 2"/>
          <p:cNvSpPr txBox="1">
            <a:spLocks/>
          </p:cNvSpPr>
          <p:nvPr userDrawn="1"/>
        </p:nvSpPr>
        <p:spPr>
          <a:xfrm>
            <a:off x="4552726" y="2669798"/>
            <a:ext cx="4030980" cy="460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80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rPr>
              <a:t>OGÓLNOPOLSKI</a:t>
            </a:r>
            <a:endParaRPr lang="pl-PL" sz="1800" dirty="0">
              <a:solidFill>
                <a:srgbClr val="00305A"/>
              </a:solidFill>
              <a:latin typeface="Lato Latin Black" charset="0"/>
              <a:ea typeface="Lato Latin Black" charset="0"/>
              <a:cs typeface="Lato Latin Black" charset="0"/>
            </a:endParaRPr>
          </a:p>
        </p:txBody>
      </p:sp>
      <p:sp>
        <p:nvSpPr>
          <p:cNvPr id="13" name="Symbol zastępczy zawartości 2"/>
          <p:cNvSpPr txBox="1">
            <a:spLocks/>
          </p:cNvSpPr>
          <p:nvPr userDrawn="1"/>
        </p:nvSpPr>
        <p:spPr>
          <a:xfrm>
            <a:off x="4552726" y="3248022"/>
            <a:ext cx="4030980" cy="24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400">
                <a:solidFill>
                  <a:srgbClr val="00305A"/>
                </a:solidFill>
              </a:rPr>
              <a:t>ZASIĘG:</a:t>
            </a:r>
            <a:endParaRPr lang="pl-PL" sz="1400" dirty="0">
              <a:solidFill>
                <a:srgbClr val="00305A"/>
              </a:solidFill>
            </a:endParaRPr>
          </a:p>
        </p:txBody>
      </p:sp>
      <p:sp>
        <p:nvSpPr>
          <p:cNvPr id="14" name="Symbol zastępczy zawartości 2"/>
          <p:cNvSpPr txBox="1">
            <a:spLocks/>
          </p:cNvSpPr>
          <p:nvPr userDrawn="1"/>
        </p:nvSpPr>
        <p:spPr>
          <a:xfrm>
            <a:off x="4552726" y="3490069"/>
            <a:ext cx="4030980" cy="460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80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rPr>
              <a:t>OGÓLNOPOLSKI</a:t>
            </a:r>
            <a:endParaRPr lang="pl-PL" sz="1800" dirty="0">
              <a:solidFill>
                <a:srgbClr val="00305A"/>
              </a:solidFill>
              <a:latin typeface="Lato Latin Black" charset="0"/>
              <a:ea typeface="Lato Latin Black" charset="0"/>
              <a:cs typeface="Lato Latin Black" charset="0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 userDrawn="1"/>
        </p:nvSpPr>
        <p:spPr>
          <a:xfrm>
            <a:off x="8192395" y="1589554"/>
            <a:ext cx="4030980" cy="24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400">
                <a:solidFill>
                  <a:srgbClr val="00305A"/>
                </a:solidFill>
              </a:rPr>
              <a:t>ZASIĘG:</a:t>
            </a:r>
            <a:endParaRPr lang="pl-PL" sz="1400" dirty="0">
              <a:solidFill>
                <a:srgbClr val="00305A"/>
              </a:solidFill>
            </a:endParaRPr>
          </a:p>
        </p:txBody>
      </p:sp>
      <p:sp>
        <p:nvSpPr>
          <p:cNvPr id="16" name="Symbol zastępczy zawartości 2"/>
          <p:cNvSpPr txBox="1">
            <a:spLocks/>
          </p:cNvSpPr>
          <p:nvPr userDrawn="1"/>
        </p:nvSpPr>
        <p:spPr>
          <a:xfrm>
            <a:off x="8192395" y="1831601"/>
            <a:ext cx="4030980" cy="460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80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rPr>
              <a:t>OGÓLNOPOLSKI</a:t>
            </a:r>
            <a:endParaRPr lang="pl-PL" sz="1800" dirty="0">
              <a:solidFill>
                <a:srgbClr val="00305A"/>
              </a:solidFill>
              <a:latin typeface="Lato Latin Black" charset="0"/>
              <a:ea typeface="Lato Latin Black" charset="0"/>
              <a:cs typeface="Lato Latin Black" charset="0"/>
            </a:endParaRPr>
          </a:p>
        </p:txBody>
      </p:sp>
      <p:sp>
        <p:nvSpPr>
          <p:cNvPr id="17" name="Symbol zastępczy zawartości 2"/>
          <p:cNvSpPr txBox="1">
            <a:spLocks/>
          </p:cNvSpPr>
          <p:nvPr userDrawn="1"/>
        </p:nvSpPr>
        <p:spPr>
          <a:xfrm>
            <a:off x="8183431" y="2427751"/>
            <a:ext cx="4030980" cy="24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400">
                <a:solidFill>
                  <a:srgbClr val="00305A"/>
                </a:solidFill>
              </a:rPr>
              <a:t>ZASIĘG:</a:t>
            </a:r>
            <a:endParaRPr lang="pl-PL" sz="1400" dirty="0">
              <a:solidFill>
                <a:srgbClr val="00305A"/>
              </a:solidFill>
            </a:endParaRPr>
          </a:p>
        </p:txBody>
      </p:sp>
      <p:sp>
        <p:nvSpPr>
          <p:cNvPr id="18" name="Symbol zastępczy zawartości 2"/>
          <p:cNvSpPr txBox="1">
            <a:spLocks/>
          </p:cNvSpPr>
          <p:nvPr userDrawn="1"/>
        </p:nvSpPr>
        <p:spPr>
          <a:xfrm>
            <a:off x="8183431" y="2669798"/>
            <a:ext cx="4030980" cy="460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80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rPr>
              <a:t>OGÓLNOPOLSKI</a:t>
            </a:r>
            <a:endParaRPr lang="pl-PL" sz="1800" dirty="0">
              <a:solidFill>
                <a:srgbClr val="00305A"/>
              </a:solidFill>
              <a:latin typeface="Lato Latin Black" charset="0"/>
              <a:ea typeface="Lato Latin Black" charset="0"/>
              <a:cs typeface="Lato Latin Black" charset="0"/>
            </a:endParaRPr>
          </a:p>
        </p:txBody>
      </p:sp>
      <p:sp>
        <p:nvSpPr>
          <p:cNvPr id="19" name="Symbol zastępczy zawartości 2"/>
          <p:cNvSpPr txBox="1">
            <a:spLocks/>
          </p:cNvSpPr>
          <p:nvPr userDrawn="1"/>
        </p:nvSpPr>
        <p:spPr>
          <a:xfrm>
            <a:off x="4561689" y="4238624"/>
            <a:ext cx="5819439" cy="2162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Wingdings" charset="2"/>
              <a:buChar char="§"/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 typeface="Arial"/>
              <a:buChar char="•"/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20"/>
              </a:lnSpc>
              <a:spcBef>
                <a:spcPts val="0"/>
              </a:spcBef>
              <a:buNone/>
            </a:pPr>
            <a:r>
              <a:rPr lang="pl-PL" sz="1600" dirty="0" err="1">
                <a:solidFill>
                  <a:srgbClr val="00305A"/>
                </a:solidFill>
              </a:rPr>
              <a:t>Aenean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eu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leo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quam</a:t>
            </a:r>
            <a:r>
              <a:rPr lang="pl-PL" sz="1600" dirty="0">
                <a:solidFill>
                  <a:srgbClr val="00305A"/>
                </a:solidFill>
              </a:rPr>
              <a:t>. </a:t>
            </a:r>
            <a:r>
              <a:rPr lang="pl-PL" sz="1600" dirty="0" err="1">
                <a:solidFill>
                  <a:srgbClr val="00305A"/>
                </a:solidFill>
              </a:rPr>
              <a:t>Pellentesque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ornare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sem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lacinia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quam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venenatis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vestibulum</a:t>
            </a:r>
            <a:r>
              <a:rPr lang="pl-PL" sz="1600" dirty="0">
                <a:solidFill>
                  <a:srgbClr val="00305A"/>
                </a:solidFill>
              </a:rPr>
              <a:t>. </a:t>
            </a:r>
            <a:r>
              <a:rPr lang="pl-PL" sz="1600" dirty="0" err="1">
                <a:solidFill>
                  <a:srgbClr val="00305A"/>
                </a:solidFill>
              </a:rPr>
              <a:t>Sed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posuere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consectetur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est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at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lobortis</a:t>
            </a:r>
            <a:r>
              <a:rPr lang="pl-PL" sz="1600" dirty="0">
                <a:solidFill>
                  <a:srgbClr val="00305A"/>
                </a:solidFill>
              </a:rPr>
              <a:t>. </a:t>
            </a:r>
            <a:r>
              <a:rPr lang="pl-PL" sz="1600" dirty="0" err="1">
                <a:solidFill>
                  <a:srgbClr val="00305A"/>
                </a:solidFill>
              </a:rPr>
              <a:t>Donec</a:t>
            </a:r>
            <a:r>
              <a:rPr lang="pl-PL" sz="1600" dirty="0">
                <a:solidFill>
                  <a:srgbClr val="00305A"/>
                </a:solidFill>
              </a:rPr>
              <a:t> id elit non mi </a:t>
            </a:r>
            <a:r>
              <a:rPr lang="pl-PL" sz="1600" dirty="0" err="1">
                <a:solidFill>
                  <a:srgbClr val="00305A"/>
                </a:solidFill>
              </a:rPr>
              <a:t>porta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gravida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at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eget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metus</a:t>
            </a:r>
            <a:r>
              <a:rPr lang="pl-PL" sz="1600" dirty="0">
                <a:solidFill>
                  <a:srgbClr val="00305A"/>
                </a:solidFill>
              </a:rPr>
              <a:t>. </a:t>
            </a:r>
            <a:r>
              <a:rPr lang="pl-PL" sz="1600" dirty="0" err="1">
                <a:solidFill>
                  <a:srgbClr val="00305A"/>
                </a:solidFill>
              </a:rPr>
              <a:t>Vestibulum</a:t>
            </a:r>
            <a:r>
              <a:rPr lang="pl-PL" sz="1600" dirty="0">
                <a:solidFill>
                  <a:srgbClr val="00305A"/>
                </a:solidFill>
              </a:rPr>
              <a:t> id ligula </a:t>
            </a:r>
            <a:r>
              <a:rPr lang="pl-PL" sz="1600" dirty="0" err="1">
                <a:solidFill>
                  <a:srgbClr val="00305A"/>
                </a:solidFill>
              </a:rPr>
              <a:t>porta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felis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euismod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semper</a:t>
            </a:r>
            <a:r>
              <a:rPr lang="pl-PL" sz="1600" dirty="0">
                <a:solidFill>
                  <a:srgbClr val="00305A"/>
                </a:solidFill>
              </a:rPr>
              <a:t>. </a:t>
            </a:r>
            <a:r>
              <a:rPr lang="pl-PL" sz="1600" dirty="0" err="1">
                <a:solidFill>
                  <a:srgbClr val="00305A"/>
                </a:solidFill>
              </a:rPr>
              <a:t>Sed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posuere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consectetur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est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at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lobortis</a:t>
            </a:r>
            <a:r>
              <a:rPr lang="pl-PL" sz="1600" dirty="0">
                <a:solidFill>
                  <a:srgbClr val="00305A"/>
                </a:solidFill>
              </a:rPr>
              <a:t>. </a:t>
            </a:r>
            <a:r>
              <a:rPr lang="pl-PL" sz="1600" dirty="0" err="1">
                <a:solidFill>
                  <a:srgbClr val="00305A"/>
                </a:solidFill>
              </a:rPr>
              <a:t>Vivamus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sagittis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lacus</a:t>
            </a:r>
            <a:r>
              <a:rPr lang="pl-PL" sz="1600" dirty="0">
                <a:solidFill>
                  <a:srgbClr val="00305A"/>
                </a:solidFill>
              </a:rPr>
              <a:t> vel </a:t>
            </a:r>
            <a:r>
              <a:rPr lang="pl-PL" sz="1600" dirty="0" err="1">
                <a:solidFill>
                  <a:srgbClr val="00305A"/>
                </a:solidFill>
              </a:rPr>
              <a:t>augue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laoreet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rutrum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faucibus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dolor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auctor</a:t>
            </a:r>
            <a:r>
              <a:rPr lang="pl-PL" sz="1600" dirty="0">
                <a:solidFill>
                  <a:srgbClr val="00305A"/>
                </a:solidFill>
              </a:rPr>
              <a:t>. </a:t>
            </a:r>
            <a:r>
              <a:rPr lang="pl-PL" sz="1600" dirty="0" err="1">
                <a:solidFill>
                  <a:srgbClr val="00305A"/>
                </a:solidFill>
              </a:rPr>
              <a:t>Aenean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eu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leo</a:t>
            </a:r>
            <a:r>
              <a:rPr lang="pl-PL" sz="1600" dirty="0">
                <a:solidFill>
                  <a:srgbClr val="00305A"/>
                </a:solidFill>
              </a:rPr>
              <a:t> </a:t>
            </a:r>
            <a:r>
              <a:rPr lang="pl-PL" sz="1600" dirty="0" err="1">
                <a:solidFill>
                  <a:srgbClr val="00305A"/>
                </a:solidFill>
              </a:rPr>
              <a:t>quam</a:t>
            </a:r>
            <a:r>
              <a:rPr lang="pl-PL" sz="1600" dirty="0">
                <a:solidFill>
                  <a:srgbClr val="00305A"/>
                </a:solidFill>
              </a:rPr>
              <a:t>.</a:t>
            </a:r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1784"/>
            <a:ext cx="4889888" cy="3871161"/>
          </a:xfrm>
          <a:prstGeom prst="rect">
            <a:avLst/>
          </a:prstGeom>
        </p:spPr>
      </p:pic>
      <p:sp>
        <p:nvSpPr>
          <p:cNvPr id="21" name="Równoległobok 20"/>
          <p:cNvSpPr/>
          <p:nvPr userDrawn="1"/>
        </p:nvSpPr>
        <p:spPr>
          <a:xfrm flipH="1">
            <a:off x="1660673" y="-1192335"/>
            <a:ext cx="970949" cy="3238082"/>
          </a:xfrm>
          <a:prstGeom prst="parallelogram">
            <a:avLst>
              <a:gd name="adj" fmla="val 82376"/>
            </a:avLst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5" name="Picture 3" descr="C:\Mateusz\Medicover Benefits_logo\logotyp-m-benefits-granat-pio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77" y="5761065"/>
            <a:ext cx="1671144" cy="11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54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główek sekcji">
    <p:bg>
      <p:bgPr>
        <a:solidFill>
          <a:srgbClr val="004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12" y="1"/>
            <a:ext cx="12221076" cy="6858000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0" y="0"/>
            <a:ext cx="12216064" cy="6858000"/>
          </a:xfrm>
          <a:prstGeom prst="rect">
            <a:avLst/>
          </a:prstGeom>
          <a:solidFill>
            <a:srgbClr val="0049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4367718" y="3412703"/>
            <a:ext cx="3416969" cy="48744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/>
          <p:cNvSpPr>
            <a:spLocks noGrp="1"/>
          </p:cNvSpPr>
          <p:nvPr>
            <p:ph type="title" hasCustomPrompt="1"/>
          </p:nvPr>
        </p:nvSpPr>
        <p:spPr>
          <a:xfrm>
            <a:off x="818403" y="1163505"/>
            <a:ext cx="10515600" cy="2143304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ZAPRASZAMY</a:t>
            </a:r>
            <a:br>
              <a:rPr lang="pl-PL" dirty="0"/>
            </a:br>
            <a:r>
              <a:rPr lang="pl-PL" dirty="0"/>
              <a:t>DO KONTAKTU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18403" y="368851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>
                <a:latin typeface="Lato Latin Black" charset="0"/>
                <a:ea typeface="Lato Latin Black" charset="0"/>
                <a:cs typeface="Lato Latin Black" charset="0"/>
              </a:rPr>
              <a:t>MARCIN PAWŁOWICZ</a:t>
            </a:r>
          </a:p>
          <a:p>
            <a:r>
              <a:rPr lang="pl-PL" dirty="0">
                <a:latin typeface="Lato Latin" charset="0"/>
                <a:ea typeface="Lato Latin" charset="0"/>
                <a:cs typeface="Lato Latin" charset="0"/>
              </a:rPr>
              <a:t>501 100 100</a:t>
            </a:r>
          </a:p>
          <a:p>
            <a:r>
              <a:rPr lang="pl-PL" dirty="0" err="1">
                <a:latin typeface="Lato Latin" charset="0"/>
                <a:ea typeface="Lato Latin" charset="0"/>
                <a:cs typeface="Lato Latin" charset="0"/>
              </a:rPr>
              <a:t>marcin.pawlowicz</a:t>
            </a:r>
            <a:r>
              <a:rPr lang="pl-PL" dirty="0" err="1">
                <a:solidFill>
                  <a:srgbClr val="DF6A13"/>
                </a:solidFill>
                <a:latin typeface="Lato Latin Black" charset="0"/>
                <a:ea typeface="Lato Latin Black" charset="0"/>
                <a:cs typeface="Lato Latin Black" charset="0"/>
              </a:rPr>
              <a:t>@</a:t>
            </a:r>
            <a:r>
              <a:rPr lang="pl-PL" dirty="0" err="1">
                <a:latin typeface="Lato Latin" charset="0"/>
                <a:ea typeface="Lato Latin" charset="0"/>
                <a:cs typeface="Lato Latin" charset="0"/>
              </a:rPr>
              <a:t>medicovermore.pl</a:t>
            </a:r>
            <a:endParaRPr lang="pl-PL" dirty="0">
              <a:latin typeface="Lato Latin" charset="0"/>
              <a:ea typeface="Lato Latin" charset="0"/>
              <a:cs typeface="Lato Latin" charset="0"/>
            </a:endParaRPr>
          </a:p>
        </p:txBody>
      </p:sp>
      <p:pic>
        <p:nvPicPr>
          <p:cNvPr id="11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7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0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 - bez logo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038" y="0"/>
            <a:ext cx="12213038" cy="6886797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-24064" y="28797"/>
            <a:ext cx="12216064" cy="6858000"/>
          </a:xfrm>
          <a:prstGeom prst="rect">
            <a:avLst/>
          </a:prstGeom>
          <a:solidFill>
            <a:srgbClr val="0049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12420" y="601839"/>
            <a:ext cx="11567160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420" y="1806897"/>
            <a:ext cx="11567160" cy="3159241"/>
          </a:xfrm>
        </p:spPr>
        <p:txBody>
          <a:bodyPr>
            <a:normAutofit/>
          </a:bodyPr>
          <a:lstStyle>
            <a:lvl1pPr marL="228600" indent="-228600">
              <a:buSzPct val="60000"/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3"/>
              </a:buBlip>
              <a:defRPr sz="18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3"/>
              </a:buBlip>
              <a:defRPr sz="16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3"/>
              </a:buBlip>
              <a:defRPr sz="16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7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0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solidFill>
          <a:srgbClr val="004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 preferRelativeResize="0"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6" y="-644577"/>
            <a:ext cx="12224853" cy="8149184"/>
          </a:xfrm>
          <a:prstGeom prst="rect">
            <a:avLst/>
          </a:prstGeom>
        </p:spPr>
      </p:pic>
      <p:sp>
        <p:nvSpPr>
          <p:cNvPr id="5" name="Prostokąt 4"/>
          <p:cNvSpPr/>
          <p:nvPr userDrawn="1"/>
        </p:nvSpPr>
        <p:spPr>
          <a:xfrm>
            <a:off x="0" y="0"/>
            <a:ext cx="12216064" cy="6858000"/>
          </a:xfrm>
          <a:prstGeom prst="rect">
            <a:avLst/>
          </a:prstGeom>
          <a:solidFill>
            <a:srgbClr val="0049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18403" y="1163505"/>
            <a:ext cx="10515600" cy="2143304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18403" y="368851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4367718" y="3412703"/>
            <a:ext cx="3416969" cy="48744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7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2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Nagłówek sekcji">
    <p:bg>
      <p:bgPr>
        <a:solidFill>
          <a:srgbClr val="004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 preferRelativeResize="0"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7" y="0"/>
            <a:ext cx="12161970" cy="6857999"/>
          </a:xfrm>
          <a:prstGeom prst="rect">
            <a:avLst/>
          </a:prstGeom>
        </p:spPr>
      </p:pic>
      <p:sp>
        <p:nvSpPr>
          <p:cNvPr id="5" name="Prostokąt 4"/>
          <p:cNvSpPr/>
          <p:nvPr userDrawn="1"/>
        </p:nvSpPr>
        <p:spPr>
          <a:xfrm>
            <a:off x="0" y="0"/>
            <a:ext cx="12216064" cy="6858000"/>
          </a:xfrm>
          <a:prstGeom prst="rect">
            <a:avLst/>
          </a:prstGeom>
          <a:solidFill>
            <a:srgbClr val="0049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18403" y="1163505"/>
            <a:ext cx="10515600" cy="2143304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18403" y="368851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4367718" y="3412703"/>
            <a:ext cx="3416969" cy="48744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7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5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Nagłówek sekcji">
    <p:bg>
      <p:bgPr>
        <a:solidFill>
          <a:srgbClr val="004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 preferRelativeResize="0"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7" y="0"/>
            <a:ext cx="12161970" cy="6857999"/>
          </a:xfrm>
          <a:prstGeom prst="rect">
            <a:avLst/>
          </a:prstGeom>
        </p:spPr>
      </p:pic>
      <p:sp>
        <p:nvSpPr>
          <p:cNvPr id="5" name="Prostokąt 4"/>
          <p:cNvSpPr/>
          <p:nvPr userDrawn="1"/>
        </p:nvSpPr>
        <p:spPr>
          <a:xfrm>
            <a:off x="0" y="0"/>
            <a:ext cx="12216064" cy="6858000"/>
          </a:xfrm>
          <a:prstGeom prst="rect">
            <a:avLst/>
          </a:prstGeom>
          <a:solidFill>
            <a:srgbClr val="0049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18403" y="1163505"/>
            <a:ext cx="10515600" cy="2143304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18403" y="368851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4367718" y="3412703"/>
            <a:ext cx="3416969" cy="48744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7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3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Nagłówek sekcji">
    <p:bg>
      <p:bgPr>
        <a:solidFill>
          <a:srgbClr val="004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 preferRelativeResize="0"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7" y="0"/>
            <a:ext cx="12161970" cy="6857999"/>
          </a:xfrm>
          <a:prstGeom prst="rect">
            <a:avLst/>
          </a:prstGeom>
        </p:spPr>
      </p:pic>
      <p:sp>
        <p:nvSpPr>
          <p:cNvPr id="5" name="Prostokąt 4"/>
          <p:cNvSpPr/>
          <p:nvPr userDrawn="1"/>
        </p:nvSpPr>
        <p:spPr>
          <a:xfrm>
            <a:off x="0" y="0"/>
            <a:ext cx="12216064" cy="6858000"/>
          </a:xfrm>
          <a:prstGeom prst="rect">
            <a:avLst/>
          </a:prstGeom>
          <a:solidFill>
            <a:srgbClr val="0049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18403" y="1163505"/>
            <a:ext cx="10515600" cy="2143304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18403" y="368851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4367718" y="3412703"/>
            <a:ext cx="3416969" cy="48744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 descr="C:\Mateusz\Medicover Benefits_logo\logotyp-m-benefits-bialy-pi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7" y="5792597"/>
            <a:ext cx="1555968" cy="1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76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bez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89744" y="601839"/>
            <a:ext cx="11287594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9744" y="1806897"/>
            <a:ext cx="11287594" cy="4351338"/>
          </a:xfrm>
        </p:spPr>
        <p:txBody>
          <a:bodyPr>
            <a:normAutofit/>
          </a:bodyPr>
          <a:lstStyle>
            <a:lvl1pPr marL="228600" indent="-228600">
              <a:buSzPct val="60000"/>
              <a:buFontTx/>
              <a:buBlip>
                <a:blip r:embed="rId2"/>
              </a:buBlip>
              <a:defRPr sz="24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2"/>
              </a:buBlip>
              <a:defRPr sz="20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2"/>
              </a:buBlip>
              <a:defRPr sz="18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rostokąt 7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Picture 3" descr="C:\Mateusz\Medicover Benefits_logo\logotyp-m-benefits-granat-pi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7" y="5761065"/>
            <a:ext cx="1671144" cy="11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3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89745" y="601839"/>
            <a:ext cx="11489836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9745" y="1825625"/>
            <a:ext cx="11489836" cy="4351338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60000"/>
              <a:buFontTx/>
              <a:buBlip>
                <a:blip r:embed="rId2"/>
              </a:buBlip>
              <a:defRPr sz="2400">
                <a:solidFill>
                  <a:srgbClr val="00305A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800100" indent="-342900">
              <a:buClr>
                <a:schemeClr val="bg1"/>
              </a:buClr>
              <a:buFontTx/>
              <a:buBlip>
                <a:blip r:embed="rId2"/>
              </a:buBlip>
              <a:defRPr sz="2000">
                <a:solidFill>
                  <a:srgbClr val="00305A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200150" indent="-285750">
              <a:buClr>
                <a:schemeClr val="bg1"/>
              </a:buClr>
              <a:buFontTx/>
              <a:buBlip>
                <a:blip r:embed="rId2"/>
              </a:buBlip>
              <a:defRPr sz="1800">
                <a:solidFill>
                  <a:srgbClr val="00305A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57350" indent="-285750">
              <a:buClr>
                <a:schemeClr val="bg1"/>
              </a:buClr>
              <a:buFontTx/>
              <a:buBlip>
                <a:blip r:embed="rId2"/>
              </a:buBlip>
              <a:defRPr sz="1600">
                <a:solidFill>
                  <a:srgbClr val="00305A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114550" indent="-285750">
              <a:buClr>
                <a:schemeClr val="bg1"/>
              </a:buClr>
              <a:buFontTx/>
              <a:buBlip>
                <a:blip r:embed="rId2"/>
              </a:buBlip>
              <a:defRPr sz="1600">
                <a:solidFill>
                  <a:srgbClr val="00305A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Prostokąt 6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Picture 3" descr="C:\Mateusz\Medicover Benefits_logo\logotyp-m-benefits-granat-pi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7" y="5761065"/>
            <a:ext cx="1671144" cy="11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12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iałe tł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99803" y="601839"/>
            <a:ext cx="11579777" cy="120505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00305A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9803" y="1825625"/>
            <a:ext cx="11579777" cy="4351338"/>
          </a:xfrm>
        </p:spPr>
        <p:txBody>
          <a:bodyPr>
            <a:normAutofit/>
          </a:bodyPr>
          <a:lstStyle>
            <a:lvl1pPr marL="228600" indent="-228600">
              <a:buSzPct val="60000"/>
              <a:buFontTx/>
              <a:buBlip>
                <a:blip r:embed="rId2"/>
              </a:buBlip>
              <a:defRPr sz="24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>
              <a:buClr>
                <a:srgbClr val="97BD15"/>
              </a:buClr>
              <a:buFontTx/>
              <a:buBlip>
                <a:blip r:embed="rId2"/>
              </a:buBlip>
              <a:defRPr sz="20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>
              <a:buClr>
                <a:srgbClr val="97BD15"/>
              </a:buClr>
              <a:buFontTx/>
              <a:buBlip>
                <a:blip r:embed="rId2"/>
              </a:buBlip>
              <a:defRPr sz="18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>
              <a:buClr>
                <a:srgbClr val="97BD15"/>
              </a:buClr>
              <a:buFontTx/>
              <a:buBlip>
                <a:blip r:embed="rId2"/>
              </a:buBlip>
              <a:defRPr sz="16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Prostokąt 6"/>
          <p:cNvSpPr/>
          <p:nvPr userDrawn="1"/>
        </p:nvSpPr>
        <p:spPr>
          <a:xfrm rot="2700000">
            <a:off x="11210585" y="-1411130"/>
            <a:ext cx="2312599" cy="2312599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6240" y="146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Lato Latin Black" charset="0"/>
                <a:ea typeface="Lato Latin Black" charset="0"/>
                <a:cs typeface="Lato Latin Black" charset="0"/>
              </a:defRPr>
            </a:lvl1pPr>
          </a:lstStyle>
          <a:p>
            <a:fld id="{D8C31151-6A68-BE4A-961A-0D7F620F58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Picture 3" descr="C:\Mateusz\Medicover Benefits_logo\logotyp-m-benefits-granat-pi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7" y="5761065"/>
            <a:ext cx="1671144" cy="11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52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31151-6A68-BE4A-961A-0D7F620F58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93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0" r:id="rId7"/>
    <p:sldLayoutId id="2147483652" r:id="rId8"/>
    <p:sldLayoutId id="2147483657" r:id="rId9"/>
    <p:sldLayoutId id="2147483672" r:id="rId10"/>
    <p:sldLayoutId id="2147483673" r:id="rId11"/>
    <p:sldLayoutId id="2147483675" r:id="rId12"/>
    <p:sldLayoutId id="2147483671" r:id="rId13"/>
    <p:sldLayoutId id="2147483658" r:id="rId14"/>
    <p:sldLayoutId id="2147483659" r:id="rId15"/>
    <p:sldLayoutId id="2147483660" r:id="rId16"/>
    <p:sldLayoutId id="2147483661" r:id="rId17"/>
    <p:sldLayoutId id="2147483664" r:id="rId18"/>
    <p:sldLayoutId id="2147483663" r:id="rId19"/>
    <p:sldLayoutId id="2147483667" r:id="rId20"/>
    <p:sldLayoutId id="2147483665" r:id="rId21"/>
    <p:sldLayoutId id="2147483676" r:id="rId22"/>
    <p:sldLayoutId id="2147483666" r:id="rId23"/>
    <p:sldLayoutId id="2147483668" r:id="rId24"/>
    <p:sldLayoutId id="2147483669" r:id="rId25"/>
    <p:sldLayoutId id="2147483674" r:id="rId26"/>
    <p:sldLayoutId id="214748367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usz.platformabenefitowa.pl/rejestracja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354" y="974115"/>
            <a:ext cx="11192961" cy="2422228"/>
          </a:xfrm>
        </p:spPr>
        <p:txBody>
          <a:bodyPr/>
          <a:lstStyle/>
          <a:p>
            <a:r>
              <a:rPr lang="pl-PL" dirty="0"/>
              <a:t>PLATFORMA BENEFITOWA</a:t>
            </a:r>
            <a:br>
              <a:rPr lang="pl-PL" dirty="0"/>
            </a:br>
            <a:r>
              <a:rPr lang="pl-PL" sz="3200" dirty="0"/>
              <a:t>dla Pracowników Uniwersytetu Szczecińskiego </a:t>
            </a: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357355" y="5920497"/>
            <a:ext cx="7136522" cy="70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492605" y="3535161"/>
            <a:ext cx="3416969" cy="48744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2" descr="Uniwersytet Szczeciński - Jeden Uniwersytet wiele możliwości">
            <a:extLst>
              <a:ext uri="{FF2B5EF4-FFF2-40B4-BE49-F238E27FC236}">
                <a16:creationId xmlns:a16="http://schemas.microsoft.com/office/drawing/2014/main" id="{C58DD86F-7A0E-4A4F-8ADE-F56C2274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5068649"/>
            <a:ext cx="1630471" cy="16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34269" y="601839"/>
            <a:ext cx="8383305" cy="1205058"/>
          </a:xfrm>
        </p:spPr>
        <p:txBody>
          <a:bodyPr>
            <a:normAutofit/>
          </a:bodyPr>
          <a:lstStyle/>
          <a:p>
            <a:r>
              <a:rPr lang="pl-PL" dirty="0"/>
              <a:t>Benefity Abonamentowe - Medicover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31151-6A68-BE4A-961A-0D7F620F58A7}" type="slidenum">
              <a:rPr lang="pl-PL" smtClean="0"/>
              <a:pPr/>
              <a:t>10</a:t>
            </a:fld>
            <a:endParaRPr lang="pl-PL" dirty="0"/>
          </a:p>
        </p:txBody>
      </p:sp>
      <p:cxnSp>
        <p:nvCxnSpPr>
          <p:cNvPr id="7" name="Łącznik prosty 12"/>
          <p:cNvCxnSpPr/>
          <p:nvPr/>
        </p:nvCxnSpPr>
        <p:spPr>
          <a:xfrm>
            <a:off x="3096795" y="1307208"/>
            <a:ext cx="3648965" cy="0"/>
          </a:xfrm>
          <a:prstGeom prst="line">
            <a:avLst/>
          </a:prstGeom>
          <a:ln w="63500">
            <a:solidFill>
              <a:srgbClr val="D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3"/>
          <p:cNvSpPr txBox="1">
            <a:spLocks/>
          </p:cNvSpPr>
          <p:nvPr/>
        </p:nvSpPr>
        <p:spPr>
          <a:xfrm>
            <a:off x="4081126" y="1841878"/>
            <a:ext cx="7055447" cy="7137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/>
              <a:t>Odznacz zgody i oświadczenia i przejdź dalej do płatności: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ABCC11A-17C0-4911-87CA-4A3FBF701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623" y="2583801"/>
            <a:ext cx="64579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34269" y="601839"/>
            <a:ext cx="8383305" cy="1205058"/>
          </a:xfrm>
        </p:spPr>
        <p:txBody>
          <a:bodyPr>
            <a:normAutofit/>
          </a:bodyPr>
          <a:lstStyle/>
          <a:p>
            <a:r>
              <a:rPr lang="pl-PL" dirty="0"/>
              <a:t>Benefity Abonamentowe - Medicover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31151-6A68-BE4A-961A-0D7F620F58A7}" type="slidenum">
              <a:rPr lang="pl-PL" smtClean="0"/>
              <a:pPr/>
              <a:t>11</a:t>
            </a:fld>
            <a:endParaRPr lang="pl-PL" dirty="0"/>
          </a:p>
        </p:txBody>
      </p:sp>
      <p:cxnSp>
        <p:nvCxnSpPr>
          <p:cNvPr id="7" name="Łącznik prosty 12"/>
          <p:cNvCxnSpPr/>
          <p:nvPr/>
        </p:nvCxnSpPr>
        <p:spPr>
          <a:xfrm>
            <a:off x="3096795" y="1307208"/>
            <a:ext cx="3648965" cy="0"/>
          </a:xfrm>
          <a:prstGeom prst="line">
            <a:avLst/>
          </a:prstGeom>
          <a:ln w="63500">
            <a:solidFill>
              <a:srgbClr val="D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6666B55B-9263-4A7F-BE33-37103DA8E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626" y="1911917"/>
            <a:ext cx="7239364" cy="39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5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34269" y="601839"/>
            <a:ext cx="8383305" cy="1205058"/>
          </a:xfrm>
        </p:spPr>
        <p:txBody>
          <a:bodyPr>
            <a:normAutofit/>
          </a:bodyPr>
          <a:lstStyle/>
          <a:p>
            <a:r>
              <a:rPr lang="pl-PL" dirty="0"/>
              <a:t>Benefity Abonamentowe - Medicover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31151-6A68-BE4A-961A-0D7F620F58A7}" type="slidenum">
              <a:rPr lang="pl-PL" smtClean="0"/>
              <a:pPr/>
              <a:t>12</a:t>
            </a:fld>
            <a:endParaRPr lang="pl-PL" dirty="0"/>
          </a:p>
        </p:txBody>
      </p:sp>
      <p:cxnSp>
        <p:nvCxnSpPr>
          <p:cNvPr id="7" name="Łącznik prosty 12"/>
          <p:cNvCxnSpPr/>
          <p:nvPr/>
        </p:nvCxnSpPr>
        <p:spPr>
          <a:xfrm>
            <a:off x="3096795" y="1307208"/>
            <a:ext cx="3648965" cy="0"/>
          </a:xfrm>
          <a:prstGeom prst="line">
            <a:avLst/>
          </a:prstGeom>
          <a:ln w="63500">
            <a:solidFill>
              <a:srgbClr val="D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3"/>
          <p:cNvSpPr txBox="1">
            <a:spLocks/>
          </p:cNvSpPr>
          <p:nvPr/>
        </p:nvSpPr>
        <p:spPr>
          <a:xfrm>
            <a:off x="4334344" y="1552847"/>
            <a:ext cx="7055447" cy="713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/>
              <a:t>Potwierdź zamówienie: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A30469-B0F5-460A-8329-AEB63892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850" y="2012578"/>
            <a:ext cx="5956893" cy="473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1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34269" y="601839"/>
            <a:ext cx="8383305" cy="1205058"/>
          </a:xfrm>
        </p:spPr>
        <p:txBody>
          <a:bodyPr>
            <a:normAutofit/>
          </a:bodyPr>
          <a:lstStyle/>
          <a:p>
            <a:r>
              <a:rPr lang="pl-PL" dirty="0"/>
              <a:t>Benefity Abonamentowe - Medicover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31151-6A68-BE4A-961A-0D7F620F58A7}" type="slidenum">
              <a:rPr lang="pl-PL" smtClean="0"/>
              <a:pPr/>
              <a:t>13</a:t>
            </a:fld>
            <a:endParaRPr lang="pl-PL" dirty="0"/>
          </a:p>
        </p:txBody>
      </p:sp>
      <p:cxnSp>
        <p:nvCxnSpPr>
          <p:cNvPr id="7" name="Łącznik prosty 12"/>
          <p:cNvCxnSpPr/>
          <p:nvPr/>
        </p:nvCxnSpPr>
        <p:spPr>
          <a:xfrm>
            <a:off x="3096795" y="1307208"/>
            <a:ext cx="3648965" cy="0"/>
          </a:xfrm>
          <a:prstGeom prst="line">
            <a:avLst/>
          </a:prstGeom>
          <a:ln w="63500">
            <a:solidFill>
              <a:srgbClr val="D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267CFA82-6689-4C8B-A637-A7AC2031ACEF}"/>
              </a:ext>
            </a:extLst>
          </p:cNvPr>
          <p:cNvSpPr txBox="1">
            <a:spLocks/>
          </p:cNvSpPr>
          <p:nvPr/>
        </p:nvSpPr>
        <p:spPr>
          <a:xfrm>
            <a:off x="4774672" y="1453562"/>
            <a:ext cx="6416492" cy="15352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/>
              <a:t>Wypełnij niezbędne pola, by ustawić płatność cykliczną za pakiety medyczne.</a:t>
            </a:r>
            <a:r>
              <a:rPr lang="pl-PL" b="1" dirty="0"/>
              <a:t> </a:t>
            </a:r>
          </a:p>
          <a:p>
            <a:pPr marL="0" indent="0" algn="ctr">
              <a:buNone/>
            </a:pPr>
            <a:r>
              <a:rPr lang="pl-PL" b="1" dirty="0"/>
              <a:t>Przy zakupie pakietu medycznego oraz przy każdym  kolejnym obciążeniu, system doliczy opłatę z tytułu transakcji PayU w wysokości 1,65% wartości wybranego pakietu i doliczy ją do ceny pakietu.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BD83DB0-11AF-4497-A5A5-320DCB151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839" y="3135831"/>
            <a:ext cx="4163845" cy="35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34269" y="601839"/>
            <a:ext cx="8383305" cy="1205058"/>
          </a:xfrm>
        </p:spPr>
        <p:txBody>
          <a:bodyPr>
            <a:normAutofit/>
          </a:bodyPr>
          <a:lstStyle/>
          <a:p>
            <a:r>
              <a:rPr lang="pl-PL" dirty="0"/>
              <a:t>Benefity Abonamentowe - Medicover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31151-6A68-BE4A-961A-0D7F620F58A7}" type="slidenum">
              <a:rPr lang="pl-PL" smtClean="0"/>
              <a:pPr/>
              <a:t>14</a:t>
            </a:fld>
            <a:endParaRPr lang="pl-PL" dirty="0"/>
          </a:p>
        </p:txBody>
      </p:sp>
      <p:cxnSp>
        <p:nvCxnSpPr>
          <p:cNvPr id="7" name="Łącznik prosty 12"/>
          <p:cNvCxnSpPr/>
          <p:nvPr/>
        </p:nvCxnSpPr>
        <p:spPr>
          <a:xfrm>
            <a:off x="3096795" y="1307208"/>
            <a:ext cx="3648965" cy="0"/>
          </a:xfrm>
          <a:prstGeom prst="line">
            <a:avLst/>
          </a:prstGeom>
          <a:ln w="63500">
            <a:solidFill>
              <a:srgbClr val="D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3"/>
          <p:cNvSpPr txBox="1">
            <a:spLocks/>
          </p:cNvSpPr>
          <p:nvPr/>
        </p:nvSpPr>
        <p:spPr>
          <a:xfrm>
            <a:off x="3096795" y="1551836"/>
            <a:ext cx="8660856" cy="682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/>
              <a:t>Jeśli chcesz zrezygnować z posiadanego pakietu medycznego lub zgłosić osoby towarzyszące lub dzieci wejdź w swoje konto i zamówione benefity.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AE0CB7A-33F5-4A77-A753-513A31E7C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1" y="2663672"/>
            <a:ext cx="6977823" cy="35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0400" y="601839"/>
            <a:ext cx="8117174" cy="1205058"/>
          </a:xfrm>
        </p:spPr>
        <p:txBody>
          <a:bodyPr>
            <a:normAutofit/>
          </a:bodyPr>
          <a:lstStyle/>
          <a:p>
            <a:r>
              <a:rPr lang="pl-PL" dirty="0"/>
              <a:t>Benefity Jednorazowe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31151-6A68-BE4A-961A-0D7F620F58A7}" type="slidenum">
              <a:rPr lang="pl-PL" smtClean="0"/>
              <a:pPr/>
              <a:t>15</a:t>
            </a:fld>
            <a:endParaRPr lang="pl-PL" dirty="0"/>
          </a:p>
        </p:txBody>
      </p:sp>
      <p:cxnSp>
        <p:nvCxnSpPr>
          <p:cNvPr id="7" name="Łącznik prosty 12"/>
          <p:cNvCxnSpPr/>
          <p:nvPr/>
        </p:nvCxnSpPr>
        <p:spPr>
          <a:xfrm>
            <a:off x="3287863" y="1307208"/>
            <a:ext cx="3648965" cy="0"/>
          </a:xfrm>
          <a:prstGeom prst="line">
            <a:avLst/>
          </a:prstGeom>
          <a:ln w="63500">
            <a:solidFill>
              <a:srgbClr val="D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3"/>
          <p:cNvSpPr txBox="1">
            <a:spLocks/>
          </p:cNvSpPr>
          <p:nvPr/>
        </p:nvSpPr>
        <p:spPr>
          <a:xfrm>
            <a:off x="9201723" y="1660553"/>
            <a:ext cx="2743200" cy="2132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Chcesz kupić bilet do kina? Interesuje Cię kod wartościowy </a:t>
            </a:r>
            <a:r>
              <a:rPr lang="pl-PL" dirty="0" err="1"/>
              <a:t>Audioteka</a:t>
            </a:r>
            <a:r>
              <a:rPr lang="pl-PL" dirty="0"/>
              <a:t> lub voucher do </a:t>
            </a:r>
            <a:r>
              <a:rPr lang="pl-PL" dirty="0" err="1"/>
              <a:t>Energylandii</a:t>
            </a:r>
            <a:r>
              <a:rPr lang="pl-PL" dirty="0"/>
              <a:t>?</a:t>
            </a:r>
          </a:p>
        </p:txBody>
      </p:sp>
      <p:sp>
        <p:nvSpPr>
          <p:cNvPr id="10" name="Symbol zastępczy zawartości 3"/>
          <p:cNvSpPr txBox="1">
            <a:spLocks/>
          </p:cNvSpPr>
          <p:nvPr/>
        </p:nvSpPr>
        <p:spPr>
          <a:xfrm>
            <a:off x="4315663" y="4647785"/>
            <a:ext cx="7451838" cy="609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Skorzystaj z wyszukiwarki wpisując </a:t>
            </a:r>
            <a:r>
              <a:rPr lang="pl-PL" dirty="0" err="1"/>
              <a:t>tag</a:t>
            </a:r>
            <a:r>
              <a:rPr lang="pl-PL" dirty="0"/>
              <a:t>, nazwę partnera lub wybierz interesującą Cię kategorię: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83B0D3FD-0191-4AC3-9E49-25DE7ED13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085" y="5766858"/>
            <a:ext cx="7451838" cy="48930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64420EA-9D89-441C-91DF-ACF8CCA45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650" y="1545352"/>
            <a:ext cx="5275066" cy="23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3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0400" y="601839"/>
            <a:ext cx="8117174" cy="1205058"/>
          </a:xfrm>
        </p:spPr>
        <p:txBody>
          <a:bodyPr>
            <a:normAutofit/>
          </a:bodyPr>
          <a:lstStyle/>
          <a:p>
            <a:r>
              <a:rPr lang="pl-PL" dirty="0"/>
              <a:t>Benefity Jednorazowe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31151-6A68-BE4A-961A-0D7F620F58A7}" type="slidenum">
              <a:rPr lang="pl-PL" smtClean="0"/>
              <a:pPr/>
              <a:t>16</a:t>
            </a:fld>
            <a:endParaRPr lang="pl-PL" dirty="0"/>
          </a:p>
        </p:txBody>
      </p:sp>
      <p:cxnSp>
        <p:nvCxnSpPr>
          <p:cNvPr id="7" name="Łącznik prosty 12"/>
          <p:cNvCxnSpPr/>
          <p:nvPr/>
        </p:nvCxnSpPr>
        <p:spPr>
          <a:xfrm>
            <a:off x="3287863" y="1307208"/>
            <a:ext cx="3648965" cy="0"/>
          </a:xfrm>
          <a:prstGeom prst="line">
            <a:avLst/>
          </a:prstGeom>
          <a:ln w="63500">
            <a:solidFill>
              <a:srgbClr val="D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zawartości 3"/>
          <p:cNvSpPr txBox="1">
            <a:spLocks/>
          </p:cNvSpPr>
          <p:nvPr/>
        </p:nvSpPr>
        <p:spPr>
          <a:xfrm>
            <a:off x="4116006" y="1694559"/>
            <a:ext cx="7451838" cy="135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/>
              <a:t>W zakładce Benefity Jednorazowe znajdziesz vouchery, kody wartościowe oraz szereg innych benefitów od naszych Partnerów.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FE2E095-7EBE-45D3-858B-7C33EEC53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893" y="3051970"/>
            <a:ext cx="1877837" cy="184872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2C0894C-D99C-4D18-B769-275435113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452" y="3060623"/>
            <a:ext cx="1877837" cy="18778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57F53AC-DB5B-4456-9D2C-8AC8E447C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724" y="3051970"/>
            <a:ext cx="2020554" cy="196874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3B8C8D4-FE84-42D5-9B0D-FF1B345D7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821" y="5020715"/>
            <a:ext cx="1744333" cy="173678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327744D-E0C3-43B3-BCAE-C22D6716F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8394" y="5020716"/>
            <a:ext cx="1744333" cy="182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0400" y="601839"/>
            <a:ext cx="8117174" cy="1205058"/>
          </a:xfrm>
        </p:spPr>
        <p:txBody>
          <a:bodyPr>
            <a:normAutofit/>
          </a:bodyPr>
          <a:lstStyle/>
          <a:p>
            <a:r>
              <a:rPr lang="pl-PL" dirty="0"/>
              <a:t>Rabaty i Promocje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31151-6A68-BE4A-961A-0D7F620F58A7}" type="slidenum">
              <a:rPr lang="pl-PL" smtClean="0"/>
              <a:pPr/>
              <a:t>17</a:t>
            </a:fld>
            <a:endParaRPr lang="pl-PL" dirty="0"/>
          </a:p>
        </p:txBody>
      </p:sp>
      <p:cxnSp>
        <p:nvCxnSpPr>
          <p:cNvPr id="7" name="Łącznik prosty 12"/>
          <p:cNvCxnSpPr/>
          <p:nvPr/>
        </p:nvCxnSpPr>
        <p:spPr>
          <a:xfrm>
            <a:off x="3287863" y="1307208"/>
            <a:ext cx="3648965" cy="0"/>
          </a:xfrm>
          <a:prstGeom prst="line">
            <a:avLst/>
          </a:prstGeom>
          <a:ln w="63500">
            <a:solidFill>
              <a:srgbClr val="D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3"/>
          <p:cNvSpPr txBox="1">
            <a:spLocks/>
          </p:cNvSpPr>
          <p:nvPr/>
        </p:nvSpPr>
        <p:spPr>
          <a:xfrm>
            <a:off x="3713930" y="1573891"/>
            <a:ext cx="8297932" cy="1311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Wybierasz się na zakupy lub do restauracji? Szukasz miejsca na urlop? Chcesz zrobić komuś prezent?</a:t>
            </a:r>
          </a:p>
        </p:txBody>
      </p:sp>
      <p:sp>
        <p:nvSpPr>
          <p:cNvPr id="10" name="Symbol zastępczy zawartości 3"/>
          <p:cNvSpPr txBox="1">
            <a:spLocks/>
          </p:cNvSpPr>
          <p:nvPr/>
        </p:nvSpPr>
        <p:spPr>
          <a:xfrm>
            <a:off x="4637602" y="5690419"/>
            <a:ext cx="7451838" cy="135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/>
              <a:t>Skorzystaj ze zniżek, rabatów i ofert promocyjnych które przygotowaliśmy dla Ciebie razem z naszymi Partnerami.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73AC03-49E8-47CE-B6BC-ABAFBE803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602" y="2463768"/>
            <a:ext cx="7277009" cy="30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0400" y="601839"/>
            <a:ext cx="8117174" cy="1205058"/>
          </a:xfrm>
        </p:spPr>
        <p:txBody>
          <a:bodyPr>
            <a:normAutofit/>
          </a:bodyPr>
          <a:lstStyle/>
          <a:p>
            <a:r>
              <a:rPr lang="pl-PL" dirty="0"/>
              <a:t>Pomoc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31151-6A68-BE4A-961A-0D7F620F58A7}" type="slidenum">
              <a:rPr lang="pl-PL" smtClean="0"/>
              <a:pPr/>
              <a:t>18</a:t>
            </a:fld>
            <a:endParaRPr lang="pl-PL" dirty="0"/>
          </a:p>
        </p:txBody>
      </p:sp>
      <p:cxnSp>
        <p:nvCxnSpPr>
          <p:cNvPr id="7" name="Łącznik prosty 12"/>
          <p:cNvCxnSpPr/>
          <p:nvPr/>
        </p:nvCxnSpPr>
        <p:spPr>
          <a:xfrm>
            <a:off x="3287863" y="1307208"/>
            <a:ext cx="3648965" cy="0"/>
          </a:xfrm>
          <a:prstGeom prst="line">
            <a:avLst/>
          </a:prstGeom>
          <a:ln w="63500">
            <a:solidFill>
              <a:srgbClr val="D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zawartości 3"/>
          <p:cNvSpPr txBox="1">
            <a:spLocks/>
          </p:cNvSpPr>
          <p:nvPr/>
        </p:nvSpPr>
        <p:spPr>
          <a:xfrm>
            <a:off x="4394579" y="5493663"/>
            <a:ext cx="7617283" cy="135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Jeśli będziesz potrzebować naszego wsparcia skontaktuj się z nami</a:t>
            </a:r>
            <a:r>
              <a:rPr lang="pl-PL"/>
              <a:t>. </a:t>
            </a:r>
          </a:p>
          <a:p>
            <a:pPr marL="0" indent="0">
              <a:buNone/>
            </a:pPr>
            <a:r>
              <a:rPr lang="pl-PL"/>
              <a:t>Dane </a:t>
            </a:r>
            <a:r>
              <a:rPr lang="pl-PL" dirty="0"/>
              <a:t>kontaktowe znajdziesz zawsze na dole serwisu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AF72A81-8C60-4508-BB38-35085923F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813" y="1896837"/>
            <a:ext cx="4501984" cy="30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2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73105"/>
            <a:ext cx="10515600" cy="2143304"/>
          </a:xfrm>
        </p:spPr>
        <p:txBody>
          <a:bodyPr>
            <a:normAutofit/>
          </a:bodyPr>
          <a:lstStyle/>
          <a:p>
            <a:r>
              <a:rPr lang="pl-PL" sz="5400" dirty="0"/>
              <a:t>Zapraszamy </a:t>
            </a:r>
            <a:br>
              <a:rPr lang="pl-PL" sz="5400" dirty="0"/>
            </a:br>
            <a:endParaRPr lang="pl-PL" sz="5400" dirty="0"/>
          </a:p>
        </p:txBody>
      </p:sp>
      <p:sp>
        <p:nvSpPr>
          <p:cNvPr id="6" name="Prostokąt 5"/>
          <p:cNvSpPr/>
          <p:nvPr/>
        </p:nvSpPr>
        <p:spPr>
          <a:xfrm>
            <a:off x="4367718" y="3412703"/>
            <a:ext cx="3416969" cy="48744"/>
          </a:xfrm>
          <a:prstGeom prst="rect">
            <a:avLst/>
          </a:prstGeom>
          <a:solidFill>
            <a:srgbClr val="D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1307135" y="6087809"/>
            <a:ext cx="9460413" cy="70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/>
              <a:t>PLATFORMA BENEFITOWA</a:t>
            </a:r>
          </a:p>
        </p:txBody>
      </p:sp>
    </p:spTree>
    <p:extLst>
      <p:ext uri="{BB962C8B-B14F-4D97-AF65-F5344CB8AC3E}">
        <p14:creationId xmlns:p14="http://schemas.microsoft.com/office/powerpoint/2010/main" val="12666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419" y="601839"/>
            <a:ext cx="6009553" cy="627871"/>
          </a:xfrm>
        </p:spPr>
        <p:txBody>
          <a:bodyPr>
            <a:normAutofit fontScale="90000"/>
          </a:bodyPr>
          <a:lstStyle/>
          <a:p>
            <a:r>
              <a:rPr lang="pl-PL" dirty="0"/>
              <a:t>Platforma Benefitowa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3081" y="1501254"/>
            <a:ext cx="7097070" cy="5183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To narzędzie on-line dzięki, któremu masz możliwość dokonania swobodnego wyboru w zakresie:</a:t>
            </a:r>
          </a:p>
          <a:p>
            <a:pPr marL="0" indent="0">
              <a:buNone/>
            </a:pPr>
            <a:r>
              <a:rPr lang="pl-PL" dirty="0"/>
              <a:t>Wyboru benefitów abonamentowych </a:t>
            </a:r>
          </a:p>
          <a:p>
            <a:pPr lvl="1"/>
            <a:r>
              <a:rPr lang="pl-PL" dirty="0"/>
              <a:t>Pakietu medycznego Medicover dla Ciebie i rodziny</a:t>
            </a:r>
          </a:p>
          <a:p>
            <a:pPr marL="0" indent="0">
              <a:buNone/>
            </a:pPr>
            <a:r>
              <a:rPr lang="pl-PL" dirty="0"/>
              <a:t>Wyboru benefitów jednorazowych</a:t>
            </a:r>
          </a:p>
          <a:p>
            <a:pPr lvl="1"/>
            <a:r>
              <a:rPr lang="pl-PL" dirty="0"/>
              <a:t>Bilety do kina</a:t>
            </a:r>
          </a:p>
          <a:p>
            <a:pPr lvl="1"/>
            <a:r>
              <a:rPr lang="pl-PL" dirty="0"/>
              <a:t>Wejściówki do teatrów</a:t>
            </a:r>
          </a:p>
          <a:p>
            <a:pPr lvl="1"/>
            <a:r>
              <a:rPr lang="pl-PL" dirty="0"/>
              <a:t>Kody zakupowe</a:t>
            </a:r>
          </a:p>
          <a:p>
            <a:pPr marL="0" indent="0">
              <a:buNone/>
            </a:pPr>
            <a:r>
              <a:rPr lang="pl-PL" dirty="0"/>
              <a:t>Ofert rabatowych</a:t>
            </a:r>
          </a:p>
          <a:p>
            <a:pPr lvl="1"/>
            <a:r>
              <a:rPr lang="pl-PL" dirty="0"/>
              <a:t>Sieci handlowe</a:t>
            </a:r>
          </a:p>
          <a:p>
            <a:pPr lvl="1"/>
            <a:r>
              <a:rPr lang="pl-PL" dirty="0"/>
              <a:t>Sklepy internetowe</a:t>
            </a:r>
          </a:p>
          <a:p>
            <a:pPr lvl="1"/>
            <a:r>
              <a:rPr lang="pl-PL" dirty="0"/>
              <a:t>Lokalni Partnerzy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31151-6A68-BE4A-961A-0D7F620F58A7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046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/>
              <a:t>JAK TO DZIAŁA?</a:t>
            </a:r>
          </a:p>
        </p:txBody>
      </p:sp>
      <p:sp>
        <p:nvSpPr>
          <p:cNvPr id="3" name="Podtytuł 2"/>
          <p:cNvSpPr txBox="1">
            <a:spLocks/>
          </p:cNvSpPr>
          <p:nvPr/>
        </p:nvSpPr>
        <p:spPr>
          <a:xfrm>
            <a:off x="1307135" y="6087809"/>
            <a:ext cx="9460413" cy="70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/>
              <a:t>Platforma Benefitowa</a:t>
            </a:r>
          </a:p>
        </p:txBody>
      </p:sp>
    </p:spTree>
    <p:extLst>
      <p:ext uri="{BB962C8B-B14F-4D97-AF65-F5344CB8AC3E}">
        <p14:creationId xmlns:p14="http://schemas.microsoft.com/office/powerpoint/2010/main" val="10696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REJESTRACJA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31151-6A68-BE4A-961A-0D7F620F58A7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3903260" y="1406055"/>
            <a:ext cx="8288740" cy="5095455"/>
          </a:xfrm>
        </p:spPr>
        <p:txBody>
          <a:bodyPr>
            <a:normAutofit/>
          </a:bodyPr>
          <a:lstStyle/>
          <a:p>
            <a:r>
              <a:rPr lang="pl-PL" dirty="0"/>
              <a:t>Wejdź na stronę: </a:t>
            </a:r>
            <a:r>
              <a:rPr lang="pl-PL" dirty="0">
                <a:hlinkClick r:id="rId2"/>
              </a:rPr>
              <a:t>https://usz.platformabenefitowa.pl/rejestracja</a:t>
            </a:r>
            <a:endParaRPr lang="pl-PL" dirty="0"/>
          </a:p>
          <a:p>
            <a:r>
              <a:rPr lang="pl-PL" dirty="0"/>
              <a:t>Wpisz inicjalny login – adres mailowy i hasło otrzymane w wiadomości email od Medicover Benefits-  dzięki nim będziemy mogli zweryfikować Twoją tożsamość</a:t>
            </a:r>
          </a:p>
          <a:p>
            <a:r>
              <a:rPr lang="pl-PL" dirty="0"/>
              <a:t>Podaj swój nowy</a:t>
            </a:r>
          </a:p>
          <a:p>
            <a:pPr lvl="1"/>
            <a:r>
              <a:rPr lang="pl-PL" sz="1800" dirty="0"/>
              <a:t>login (adres e-mail) </a:t>
            </a:r>
          </a:p>
          <a:p>
            <a:pPr lvl="1"/>
            <a:r>
              <a:rPr lang="pl-PL" sz="1800" dirty="0"/>
              <a:t>hasło. </a:t>
            </a:r>
          </a:p>
          <a:p>
            <a:r>
              <a:rPr lang="pl-PL" dirty="0"/>
              <a:t>Na adres e-mail wskazany jako login otrzymasz link z potwierdzeniem rejestracji.</a:t>
            </a:r>
          </a:p>
          <a:p>
            <a:r>
              <a:rPr lang="pl-PL" dirty="0"/>
              <a:t>Po kliknięciu w otrzymany link Twoje konto jest aktywne         i możesz korzystać z Platformy Benefitowej </a:t>
            </a:r>
          </a:p>
          <a:p>
            <a:endParaRPr lang="pl-PL" sz="2200" dirty="0"/>
          </a:p>
          <a:p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2953553-170B-41D3-A22B-DAF978D13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7589" y="723332"/>
            <a:ext cx="6838429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34269" y="601839"/>
            <a:ext cx="8383305" cy="1205058"/>
          </a:xfrm>
        </p:spPr>
        <p:txBody>
          <a:bodyPr>
            <a:normAutofit/>
          </a:bodyPr>
          <a:lstStyle/>
          <a:p>
            <a:r>
              <a:rPr lang="pl-PL" dirty="0"/>
              <a:t>Benefity Abonamentowe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31151-6A68-BE4A-961A-0D7F620F58A7}" type="slidenum">
              <a:rPr lang="pl-PL" smtClean="0"/>
              <a:pPr/>
              <a:t>5</a:t>
            </a:fld>
            <a:endParaRPr lang="pl-PL" dirty="0"/>
          </a:p>
        </p:txBody>
      </p:sp>
      <p:cxnSp>
        <p:nvCxnSpPr>
          <p:cNvPr id="7" name="Łącznik prosty 12"/>
          <p:cNvCxnSpPr/>
          <p:nvPr/>
        </p:nvCxnSpPr>
        <p:spPr>
          <a:xfrm>
            <a:off x="3096795" y="1307208"/>
            <a:ext cx="3648965" cy="0"/>
          </a:xfrm>
          <a:prstGeom prst="line">
            <a:avLst/>
          </a:prstGeom>
          <a:ln w="63500">
            <a:solidFill>
              <a:srgbClr val="D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zawartości 3"/>
          <p:cNvSpPr txBox="1">
            <a:spLocks/>
          </p:cNvSpPr>
          <p:nvPr/>
        </p:nvSpPr>
        <p:spPr>
          <a:xfrm>
            <a:off x="3953429" y="1698623"/>
            <a:ext cx="7565409" cy="813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dirty="0"/>
              <a:t>Poznaj szczegóły oferty dotyczącej pakietów medycznych.</a:t>
            </a:r>
          </a:p>
          <a:p>
            <a:pPr marL="0" indent="0" algn="ctr">
              <a:buNone/>
            </a:pPr>
            <a:endParaRPr lang="pl-PL" sz="1800" dirty="0">
              <a:solidFill>
                <a:srgbClr val="FF0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B7484D5-0E0B-448F-AF2F-22985D564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610" y="2903681"/>
            <a:ext cx="5870884" cy="297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34269" y="601839"/>
            <a:ext cx="8383305" cy="1205058"/>
          </a:xfrm>
        </p:spPr>
        <p:txBody>
          <a:bodyPr>
            <a:normAutofit/>
          </a:bodyPr>
          <a:lstStyle/>
          <a:p>
            <a:r>
              <a:rPr lang="pl-PL" dirty="0"/>
              <a:t>Benefity Abonamentowe - Medicover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31151-6A68-BE4A-961A-0D7F620F58A7}" type="slidenum">
              <a:rPr lang="pl-PL" smtClean="0"/>
              <a:pPr/>
              <a:t>6</a:t>
            </a:fld>
            <a:endParaRPr lang="pl-PL" dirty="0"/>
          </a:p>
        </p:txBody>
      </p:sp>
      <p:cxnSp>
        <p:nvCxnSpPr>
          <p:cNvPr id="7" name="Łącznik prosty 12"/>
          <p:cNvCxnSpPr/>
          <p:nvPr/>
        </p:nvCxnSpPr>
        <p:spPr>
          <a:xfrm>
            <a:off x="3096795" y="1307208"/>
            <a:ext cx="3648965" cy="0"/>
          </a:xfrm>
          <a:prstGeom prst="line">
            <a:avLst/>
          </a:prstGeom>
          <a:ln w="63500">
            <a:solidFill>
              <a:srgbClr val="D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3"/>
          <p:cNvSpPr txBox="1">
            <a:spLocks/>
          </p:cNvSpPr>
          <p:nvPr/>
        </p:nvSpPr>
        <p:spPr>
          <a:xfrm>
            <a:off x="5235175" y="1610442"/>
            <a:ext cx="5096180" cy="1528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/>
              <a:t>Możesz zamówić lub anulować pakiet do 25 dnia każdego miesiąca włącznie ze skutkiem na kolejny miesiąc. </a:t>
            </a:r>
          </a:p>
          <a:p>
            <a:pPr marL="0" indent="0" algn="ctr">
              <a:buNone/>
            </a:pPr>
            <a:r>
              <a:rPr lang="pl-PL" dirty="0"/>
              <a:t>Wyjątek stanowi miesiąc październik 2020, gdy zamówienia będą realizowane do 31.10.2020.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06EFD4B-888E-4766-8940-8E5D56685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61" y="3266856"/>
            <a:ext cx="6960216" cy="32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8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34269" y="601839"/>
            <a:ext cx="8383305" cy="1205058"/>
          </a:xfrm>
        </p:spPr>
        <p:txBody>
          <a:bodyPr>
            <a:normAutofit/>
          </a:bodyPr>
          <a:lstStyle/>
          <a:p>
            <a:r>
              <a:rPr lang="pl-PL" dirty="0"/>
              <a:t>Benefity Abonamentowe - Medicover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31151-6A68-BE4A-961A-0D7F620F58A7}" type="slidenum">
              <a:rPr lang="pl-PL" smtClean="0"/>
              <a:pPr/>
              <a:t>7</a:t>
            </a:fld>
            <a:endParaRPr lang="pl-PL" dirty="0"/>
          </a:p>
        </p:txBody>
      </p:sp>
      <p:cxnSp>
        <p:nvCxnSpPr>
          <p:cNvPr id="7" name="Łącznik prosty 12"/>
          <p:cNvCxnSpPr/>
          <p:nvPr/>
        </p:nvCxnSpPr>
        <p:spPr>
          <a:xfrm>
            <a:off x="3096795" y="1307208"/>
            <a:ext cx="3648965" cy="0"/>
          </a:xfrm>
          <a:prstGeom prst="line">
            <a:avLst/>
          </a:prstGeom>
          <a:ln w="63500">
            <a:solidFill>
              <a:srgbClr val="D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F89AB2BB-6813-45C3-88C7-5BAF42C2E07A}"/>
              </a:ext>
            </a:extLst>
          </p:cNvPr>
          <p:cNvSpPr/>
          <p:nvPr/>
        </p:nvSpPr>
        <p:spPr>
          <a:xfrm>
            <a:off x="4135272" y="1517642"/>
            <a:ext cx="78338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WAŻNE: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>
                <a:solidFill>
                  <a:srgbClr val="FF0000"/>
                </a:solidFill>
              </a:rPr>
              <a:t>Pakiety zamówione </a:t>
            </a:r>
            <a:r>
              <a:rPr lang="pl-PL" dirty="0">
                <a:solidFill>
                  <a:srgbClr val="FF0000"/>
                </a:solidFill>
              </a:rPr>
              <a:t>do </a:t>
            </a:r>
            <a:r>
              <a:rPr lang="pl-PL" b="1" dirty="0">
                <a:solidFill>
                  <a:srgbClr val="FF0000"/>
                </a:solidFill>
              </a:rPr>
              <a:t>31.01.2021</a:t>
            </a:r>
            <a:r>
              <a:rPr lang="pl-PL" dirty="0">
                <a:solidFill>
                  <a:srgbClr val="FF0000"/>
                </a:solidFill>
              </a:rPr>
              <a:t> będą aktywowane z początkiem lutego</a:t>
            </a:r>
            <a:r>
              <a:rPr lang="pl-PL">
                <a:solidFill>
                  <a:srgbClr val="FF0000"/>
                </a:solidFill>
              </a:rPr>
              <a:t>. </a:t>
            </a:r>
          </a:p>
          <a:p>
            <a:r>
              <a:rPr lang="pl-PL">
                <a:solidFill>
                  <a:srgbClr val="FF0000"/>
                </a:solidFill>
              </a:rPr>
              <a:t>W </a:t>
            </a:r>
            <a:r>
              <a:rPr lang="pl-PL" dirty="0">
                <a:solidFill>
                  <a:srgbClr val="FF0000"/>
                </a:solidFill>
              </a:rPr>
              <a:t>kolejnych miesiącach opieka zamówiona miedzy 1 a 25 dniem miesiąca będzie ważna od 1 dnia kolejnego miesiąca. </a:t>
            </a:r>
          </a:p>
          <a:p>
            <a:r>
              <a:rPr lang="pl-PL" dirty="0">
                <a:solidFill>
                  <a:srgbClr val="FF0000"/>
                </a:solidFill>
              </a:rPr>
              <a:t>Zamówienia złożone po 25 będą traktowane jakby były złożone w kolejnym miesiącu (np. opieka zamówiona 13 kwietnia będzie ważna od 1 maja, natomiast zamówiona 26 kwietnia będzie ważna od 1 czerwca).</a:t>
            </a:r>
          </a:p>
          <a:p>
            <a:r>
              <a:rPr lang="pl-PL" dirty="0">
                <a:solidFill>
                  <a:srgbClr val="FF0000"/>
                </a:solidFill>
              </a:rPr>
              <a:t>Anulowanie oferty może być dokonane tylko i wyłącznie w dniach 01-25 i jest skuteczne na kolejny miesiąc.</a:t>
            </a:r>
          </a:p>
          <a:p>
            <a:endParaRPr lang="pl-PL" dirty="0"/>
          </a:p>
          <a:p>
            <a:r>
              <a:rPr lang="pl-PL" b="1" dirty="0">
                <a:solidFill>
                  <a:srgbClr val="FF0000"/>
                </a:solidFill>
              </a:rPr>
              <a:t>Przy zakupie pakietu medycznego oraz przy każdym  kolejnym obciążeniu, system doliczy opłatę z tytułu transakcji PayU w wysokości 1,65% wartości wybranego pakietu i doliczy ją do ceny pakietu.</a:t>
            </a: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95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34269" y="601839"/>
            <a:ext cx="8383305" cy="1205058"/>
          </a:xfrm>
        </p:spPr>
        <p:txBody>
          <a:bodyPr>
            <a:normAutofit/>
          </a:bodyPr>
          <a:lstStyle/>
          <a:p>
            <a:r>
              <a:rPr lang="pl-PL" dirty="0"/>
              <a:t>Benefity Abonamentowe - Medicover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31151-6A68-BE4A-961A-0D7F620F58A7}" type="slidenum">
              <a:rPr lang="pl-PL" smtClean="0"/>
              <a:pPr/>
              <a:t>8</a:t>
            </a:fld>
            <a:endParaRPr lang="pl-PL" dirty="0"/>
          </a:p>
        </p:txBody>
      </p:sp>
      <p:cxnSp>
        <p:nvCxnSpPr>
          <p:cNvPr id="7" name="Łącznik prosty 12"/>
          <p:cNvCxnSpPr/>
          <p:nvPr/>
        </p:nvCxnSpPr>
        <p:spPr>
          <a:xfrm>
            <a:off x="3096795" y="1307208"/>
            <a:ext cx="3648965" cy="0"/>
          </a:xfrm>
          <a:prstGeom prst="line">
            <a:avLst/>
          </a:prstGeom>
          <a:ln w="63500">
            <a:solidFill>
              <a:srgbClr val="D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3"/>
          <p:cNvSpPr txBox="1">
            <a:spLocks/>
          </p:cNvSpPr>
          <p:nvPr/>
        </p:nvSpPr>
        <p:spPr>
          <a:xfrm>
            <a:off x="3785941" y="3064476"/>
            <a:ext cx="2310059" cy="2486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/>
              <a:t>Wybierz wariant                    i wypełnij dane: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E056E469-0BC4-4008-BC66-1A5D08FB1B0A}"/>
              </a:ext>
            </a:extLst>
          </p:cNvPr>
          <p:cNvSpPr txBox="1">
            <a:spLocks/>
          </p:cNvSpPr>
          <p:nvPr/>
        </p:nvSpPr>
        <p:spPr>
          <a:xfrm>
            <a:off x="3475132" y="1602932"/>
            <a:ext cx="2620868" cy="909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/>
              <a:t>Aby zamówić pakiet kliknij: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9605D97-96F8-4776-B103-DF9AFEA65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007" y="1602932"/>
            <a:ext cx="2466975" cy="6953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1D8C582-B9BD-4B12-851D-6E7E7C3BC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149" y="2575440"/>
            <a:ext cx="5915851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34269" y="601839"/>
            <a:ext cx="8383305" cy="1205058"/>
          </a:xfrm>
        </p:spPr>
        <p:txBody>
          <a:bodyPr>
            <a:normAutofit/>
          </a:bodyPr>
          <a:lstStyle/>
          <a:p>
            <a:r>
              <a:rPr lang="pl-PL" dirty="0"/>
              <a:t>Benefity Abonamentowe - Medicover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31151-6A68-BE4A-961A-0D7F620F58A7}" type="slidenum">
              <a:rPr lang="pl-PL" smtClean="0"/>
              <a:pPr/>
              <a:t>9</a:t>
            </a:fld>
            <a:endParaRPr lang="pl-PL" dirty="0"/>
          </a:p>
        </p:txBody>
      </p:sp>
      <p:cxnSp>
        <p:nvCxnSpPr>
          <p:cNvPr id="7" name="Łącznik prosty 12"/>
          <p:cNvCxnSpPr/>
          <p:nvPr/>
        </p:nvCxnSpPr>
        <p:spPr>
          <a:xfrm>
            <a:off x="3096795" y="1307208"/>
            <a:ext cx="3648965" cy="0"/>
          </a:xfrm>
          <a:prstGeom prst="line">
            <a:avLst/>
          </a:prstGeom>
          <a:ln w="63500">
            <a:solidFill>
              <a:srgbClr val="D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3"/>
          <p:cNvSpPr txBox="1">
            <a:spLocks/>
          </p:cNvSpPr>
          <p:nvPr/>
        </p:nvSpPr>
        <p:spPr>
          <a:xfrm>
            <a:off x="3389641" y="2012578"/>
            <a:ext cx="2310059" cy="2486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24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20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8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BD15"/>
              </a:buClr>
              <a:buFontTx/>
              <a:buBlip>
                <a:blip r:embed="rId2"/>
              </a:buBlip>
              <a:defRPr sz="1600" kern="1200">
                <a:solidFill>
                  <a:srgbClr val="4D678B"/>
                </a:solidFill>
                <a:latin typeface="Lato Latin" charset="0"/>
                <a:ea typeface="Lato Latin" charset="0"/>
                <a:cs typeface="Lato Lat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/>
              <a:t>Jeśli został wybrany wariant partnerski lub rodzinny, należy wpisać dane zgłaszanych osób i przejdź dalej: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1EAE2A6-9FB2-4365-863E-111B88A90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712" y="1896837"/>
            <a:ext cx="6038353" cy="36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more_szablon_prezentacji_mala" id="{E2EE33DA-B485-3F43-B9D6-2E19AD2F67AE}" vid="{7184F8D8-E4BD-6440-9B17-F0C81FDBC316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9654</TotalTime>
  <Words>556</Words>
  <Application>Microsoft Office PowerPoint</Application>
  <PresentationFormat>Panoramiczny</PresentationFormat>
  <Paragraphs>86</Paragraphs>
  <Slides>19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Lato Latin</vt:lpstr>
      <vt:lpstr>Lato Latin Black</vt:lpstr>
      <vt:lpstr>Motyw pakietu Office</vt:lpstr>
      <vt:lpstr>PLATFORMA BENEFITOWA dla Pracowników Uniwersytetu Szczecińskiego </vt:lpstr>
      <vt:lpstr>Platforma Benefitowa </vt:lpstr>
      <vt:lpstr>JAK TO DZIAŁA?</vt:lpstr>
      <vt:lpstr>REJESTRACJA</vt:lpstr>
      <vt:lpstr>Benefity Abonamentowe</vt:lpstr>
      <vt:lpstr>Benefity Abonamentowe - Medicover</vt:lpstr>
      <vt:lpstr>Benefity Abonamentowe - Medicover</vt:lpstr>
      <vt:lpstr>Benefity Abonamentowe - Medicover</vt:lpstr>
      <vt:lpstr>Benefity Abonamentowe - Medicover</vt:lpstr>
      <vt:lpstr>Benefity Abonamentowe - Medicover</vt:lpstr>
      <vt:lpstr>Benefity Abonamentowe - Medicover</vt:lpstr>
      <vt:lpstr>Benefity Abonamentowe - Medicover</vt:lpstr>
      <vt:lpstr>Benefity Abonamentowe - Medicover</vt:lpstr>
      <vt:lpstr>Benefity Abonamentowe - Medicover</vt:lpstr>
      <vt:lpstr>Benefity Jednorazowe</vt:lpstr>
      <vt:lpstr>Benefity Jednorazowe</vt:lpstr>
      <vt:lpstr>Rabaty i Promocje</vt:lpstr>
      <vt:lpstr>Pomoc</vt:lpstr>
      <vt:lpstr>Zapraszamy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Skrodzki</dc:creator>
  <cp:lastModifiedBy>Korszen Justyna</cp:lastModifiedBy>
  <cp:revision>221</cp:revision>
  <cp:lastPrinted>2016-07-05T07:56:04Z</cp:lastPrinted>
  <dcterms:created xsi:type="dcterms:W3CDTF">2016-05-02T18:35:35Z</dcterms:created>
  <dcterms:modified xsi:type="dcterms:W3CDTF">2021-01-27T10:31:05Z</dcterms:modified>
</cp:coreProperties>
</file>